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3" r:id="rId9"/>
    <p:sldId id="284" r:id="rId10"/>
    <p:sldId id="285" r:id="rId11"/>
    <p:sldId id="286" r:id="rId12"/>
    <p:sldId id="287" r:id="rId13"/>
    <p:sldId id="288" r:id="rId14"/>
    <p:sldId id="289" r:id="rId15"/>
    <p:sldId id="305" r:id="rId16"/>
    <p:sldId id="306" r:id="rId17"/>
    <p:sldId id="307" r:id="rId18"/>
    <p:sldId id="308" r:id="rId19"/>
    <p:sldId id="263" r:id="rId20"/>
    <p:sldId id="264" r:id="rId21"/>
    <p:sldId id="268" r:id="rId22"/>
    <p:sldId id="265" r:id="rId23"/>
    <p:sldId id="266" r:id="rId24"/>
    <p:sldId id="267"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302"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81" d="100"/>
          <a:sy n="81" d="100"/>
        </p:scale>
        <p:origin x="758"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kansh rathoria" userId="80e34086d968b05e" providerId="LiveId" clId="{B00C1B08-BFA7-47D7-9675-51DA4F434928}"/>
    <pc:docChg chg="undo custSel addSld delSld modSld">
      <pc:chgData name="Ekansh rathoria" userId="80e34086d968b05e" providerId="LiveId" clId="{B00C1B08-BFA7-47D7-9675-51DA4F434928}" dt="2025-06-18T07:41:48.136" v="2645"/>
      <pc:docMkLst>
        <pc:docMk/>
      </pc:docMkLst>
      <pc:sldChg chg="modSp mod">
        <pc:chgData name="Ekansh rathoria" userId="80e34086d968b05e" providerId="LiveId" clId="{B00C1B08-BFA7-47D7-9675-51DA4F434928}" dt="2025-06-16T18:00:04.601" v="2644" actId="20577"/>
        <pc:sldMkLst>
          <pc:docMk/>
          <pc:sldMk cId="2226625692" sldId="256"/>
        </pc:sldMkLst>
        <pc:spChg chg="mod">
          <ac:chgData name="Ekansh rathoria" userId="80e34086d968b05e" providerId="LiveId" clId="{B00C1B08-BFA7-47D7-9675-51DA4F434928}" dt="2025-06-16T18:00:04.601" v="2644" actId="20577"/>
          <ac:spMkLst>
            <pc:docMk/>
            <pc:sldMk cId="2226625692" sldId="256"/>
            <ac:spMk id="2" creationId="{E15D6073-4460-65E6-ABE6-F07F6EDCAEF4}"/>
          </ac:spMkLst>
        </pc:spChg>
        <pc:spChg chg="mod">
          <ac:chgData name="Ekansh rathoria" userId="80e34086d968b05e" providerId="LiveId" clId="{B00C1B08-BFA7-47D7-9675-51DA4F434928}" dt="2025-06-16T17:44:18.248" v="2511" actId="14100"/>
          <ac:spMkLst>
            <pc:docMk/>
            <pc:sldMk cId="2226625692" sldId="256"/>
            <ac:spMk id="3" creationId="{CB5DAE67-71CA-11CB-9FC2-F872C53FF1BB}"/>
          </ac:spMkLst>
        </pc:spChg>
      </pc:sldChg>
      <pc:sldChg chg="addSp modSp new mod">
        <pc:chgData name="Ekansh rathoria" userId="80e34086d968b05e" providerId="LiveId" clId="{B00C1B08-BFA7-47D7-9675-51DA4F434928}" dt="2025-06-16T13:21:26.518" v="181" actId="14100"/>
        <pc:sldMkLst>
          <pc:docMk/>
          <pc:sldMk cId="2497206585" sldId="257"/>
        </pc:sldMkLst>
        <pc:spChg chg="mod">
          <ac:chgData name="Ekansh rathoria" userId="80e34086d968b05e" providerId="LiveId" clId="{B00C1B08-BFA7-47D7-9675-51DA4F434928}" dt="2025-06-16T13:21:26.518" v="181" actId="14100"/>
          <ac:spMkLst>
            <pc:docMk/>
            <pc:sldMk cId="2497206585" sldId="257"/>
            <ac:spMk id="2" creationId="{75085E45-4AC8-8D35-2274-F9B9AA2B8C69}"/>
          </ac:spMkLst>
        </pc:spChg>
        <pc:spChg chg="mod">
          <ac:chgData name="Ekansh rathoria" userId="80e34086d968b05e" providerId="LiveId" clId="{B00C1B08-BFA7-47D7-9675-51DA4F434928}" dt="2025-06-16T13:20:33.342" v="162" actId="13926"/>
          <ac:spMkLst>
            <pc:docMk/>
            <pc:sldMk cId="2497206585" sldId="257"/>
            <ac:spMk id="3" creationId="{54309C1D-7DBC-1788-713C-7F0685EEA4E1}"/>
          </ac:spMkLst>
        </pc:spChg>
        <pc:picChg chg="add mod modCrop">
          <ac:chgData name="Ekansh rathoria" userId="80e34086d968b05e" providerId="LiveId" clId="{B00C1B08-BFA7-47D7-9675-51DA4F434928}" dt="2025-06-16T13:15:05.255" v="27"/>
          <ac:picMkLst>
            <pc:docMk/>
            <pc:sldMk cId="2497206585" sldId="257"/>
            <ac:picMk id="5" creationId="{3BF06AF6-C466-F9B4-6A94-ADD420D7D49C}"/>
          </ac:picMkLst>
        </pc:picChg>
      </pc:sldChg>
      <pc:sldChg chg="addSp delSp modSp new mod">
        <pc:chgData name="Ekansh rathoria" userId="80e34086d968b05e" providerId="LiveId" clId="{B00C1B08-BFA7-47D7-9675-51DA4F434928}" dt="2025-06-16T13:21:07.025" v="177" actId="14100"/>
        <pc:sldMkLst>
          <pc:docMk/>
          <pc:sldMk cId="2495833696" sldId="258"/>
        </pc:sldMkLst>
        <pc:spChg chg="mod">
          <ac:chgData name="Ekansh rathoria" userId="80e34086d968b05e" providerId="LiveId" clId="{B00C1B08-BFA7-47D7-9675-51DA4F434928}" dt="2025-06-16T13:20:29.439" v="161" actId="13926"/>
          <ac:spMkLst>
            <pc:docMk/>
            <pc:sldMk cId="2495833696" sldId="258"/>
            <ac:spMk id="3" creationId="{56CAC25C-FB8E-DCD9-0257-50B1FD78933A}"/>
          </ac:spMkLst>
        </pc:spChg>
        <pc:spChg chg="add mod">
          <ac:chgData name="Ekansh rathoria" userId="80e34086d968b05e" providerId="LiveId" clId="{B00C1B08-BFA7-47D7-9675-51DA4F434928}" dt="2025-06-16T13:21:07.025" v="177" actId="14100"/>
          <ac:spMkLst>
            <pc:docMk/>
            <pc:sldMk cId="2495833696" sldId="258"/>
            <ac:spMk id="6" creationId="{4017656F-78F8-2F09-FF0D-4C984C02F5DA}"/>
          </ac:spMkLst>
        </pc:spChg>
        <pc:picChg chg="add mod modCrop">
          <ac:chgData name="Ekansh rathoria" userId="80e34086d968b05e" providerId="LiveId" clId="{B00C1B08-BFA7-47D7-9675-51DA4F434928}" dt="2025-06-16T13:16:39.463" v="44"/>
          <ac:picMkLst>
            <pc:docMk/>
            <pc:sldMk cId="2495833696" sldId="258"/>
            <ac:picMk id="5" creationId="{030D81AE-EFDA-DD62-C7B2-DB4445ABE1C4}"/>
          </ac:picMkLst>
        </pc:picChg>
      </pc:sldChg>
      <pc:sldChg chg="addSp delSp modSp new mod">
        <pc:chgData name="Ekansh rathoria" userId="80e34086d968b05e" providerId="LiveId" clId="{B00C1B08-BFA7-47D7-9675-51DA4F434928}" dt="2025-06-16T13:29:53.921" v="323" actId="113"/>
        <pc:sldMkLst>
          <pc:docMk/>
          <pc:sldMk cId="2708701983" sldId="259"/>
        </pc:sldMkLst>
        <pc:spChg chg="mod">
          <ac:chgData name="Ekansh rathoria" userId="80e34086d968b05e" providerId="LiveId" clId="{B00C1B08-BFA7-47D7-9675-51DA4F434928}" dt="2025-06-16T13:29:53.921" v="323" actId="113"/>
          <ac:spMkLst>
            <pc:docMk/>
            <pc:sldMk cId="2708701983" sldId="259"/>
            <ac:spMk id="3" creationId="{DBD4CA5E-E8BD-3319-66E2-41F885F45A28}"/>
          </ac:spMkLst>
        </pc:spChg>
        <pc:spChg chg="add mod">
          <ac:chgData name="Ekansh rathoria" userId="80e34086d968b05e" providerId="LiveId" clId="{B00C1B08-BFA7-47D7-9675-51DA4F434928}" dt="2025-06-16T13:21:00.313" v="175" actId="14100"/>
          <ac:spMkLst>
            <pc:docMk/>
            <pc:sldMk cId="2708701983" sldId="259"/>
            <ac:spMk id="6" creationId="{99FA41D6-9697-25CB-EC2C-6799191B544A}"/>
          </ac:spMkLst>
        </pc:spChg>
        <pc:picChg chg="add mod modCrop">
          <ac:chgData name="Ekansh rathoria" userId="80e34086d968b05e" providerId="LiveId" clId="{B00C1B08-BFA7-47D7-9675-51DA4F434928}" dt="2025-06-16T13:19:01.072" v="87" actId="1440"/>
          <ac:picMkLst>
            <pc:docMk/>
            <pc:sldMk cId="2708701983" sldId="259"/>
            <ac:picMk id="5" creationId="{E7FD4D0D-1030-BA54-9F24-16F1E2606049}"/>
          </ac:picMkLst>
        </pc:picChg>
      </pc:sldChg>
      <pc:sldChg chg="addSp modSp new mod">
        <pc:chgData name="Ekansh rathoria" userId="80e34086d968b05e" providerId="LiveId" clId="{B00C1B08-BFA7-47D7-9675-51DA4F434928}" dt="2025-06-16T13:30:14.881" v="324" actId="113"/>
        <pc:sldMkLst>
          <pc:docMk/>
          <pc:sldMk cId="2760328925" sldId="260"/>
        </pc:sldMkLst>
        <pc:spChg chg="mod">
          <ac:chgData name="Ekansh rathoria" userId="80e34086d968b05e" providerId="LiveId" clId="{B00C1B08-BFA7-47D7-9675-51DA4F434928}" dt="2025-06-16T13:24:30.424" v="246" actId="122"/>
          <ac:spMkLst>
            <pc:docMk/>
            <pc:sldMk cId="2760328925" sldId="260"/>
            <ac:spMk id="2" creationId="{A86C04E0-70CF-50AA-5EE0-564D02CE52BD}"/>
          </ac:spMkLst>
        </pc:spChg>
        <pc:spChg chg="mod">
          <ac:chgData name="Ekansh rathoria" userId="80e34086d968b05e" providerId="LiveId" clId="{B00C1B08-BFA7-47D7-9675-51DA4F434928}" dt="2025-06-16T13:30:14.881" v="324" actId="113"/>
          <ac:spMkLst>
            <pc:docMk/>
            <pc:sldMk cId="2760328925" sldId="260"/>
            <ac:spMk id="3" creationId="{9272AAFD-62C2-D9AE-D192-DE3F70F3D485}"/>
          </ac:spMkLst>
        </pc:spChg>
        <pc:picChg chg="add mod modCrop">
          <ac:chgData name="Ekansh rathoria" userId="80e34086d968b05e" providerId="LiveId" clId="{B00C1B08-BFA7-47D7-9675-51DA4F434928}" dt="2025-06-16T13:25:32.399" v="260"/>
          <ac:picMkLst>
            <pc:docMk/>
            <pc:sldMk cId="2760328925" sldId="260"/>
            <ac:picMk id="5" creationId="{3DB0286B-3D95-93BC-650E-2BB2C752F620}"/>
          </ac:picMkLst>
        </pc:picChg>
      </pc:sldChg>
      <pc:sldChg chg="addSp delSp modSp new mod">
        <pc:chgData name="Ekansh rathoria" userId="80e34086d968b05e" providerId="LiveId" clId="{B00C1B08-BFA7-47D7-9675-51DA4F434928}" dt="2025-06-16T13:30:28.092" v="325" actId="113"/>
        <pc:sldMkLst>
          <pc:docMk/>
          <pc:sldMk cId="2236393442" sldId="261"/>
        </pc:sldMkLst>
        <pc:spChg chg="mod">
          <ac:chgData name="Ekansh rathoria" userId="80e34086d968b05e" providerId="LiveId" clId="{B00C1B08-BFA7-47D7-9675-51DA4F434928}" dt="2025-06-16T13:30:28.092" v="325" actId="113"/>
          <ac:spMkLst>
            <pc:docMk/>
            <pc:sldMk cId="2236393442" sldId="261"/>
            <ac:spMk id="3" creationId="{0C42E28D-78B2-20CA-BF8A-65936E02D46C}"/>
          </ac:spMkLst>
        </pc:spChg>
        <pc:spChg chg="add mod">
          <ac:chgData name="Ekansh rathoria" userId="80e34086d968b05e" providerId="LiveId" clId="{B00C1B08-BFA7-47D7-9675-51DA4F434928}" dt="2025-06-16T13:24:34.839" v="247"/>
          <ac:spMkLst>
            <pc:docMk/>
            <pc:sldMk cId="2236393442" sldId="261"/>
            <ac:spMk id="6" creationId="{E6B5E8BD-F6FA-1B56-C36F-2D8D49CD4FD1}"/>
          </ac:spMkLst>
        </pc:spChg>
        <pc:picChg chg="add mod modCrop">
          <ac:chgData name="Ekansh rathoria" userId="80e34086d968b05e" providerId="LiveId" clId="{B00C1B08-BFA7-47D7-9675-51DA4F434928}" dt="2025-06-16T13:25:25.484" v="259"/>
          <ac:picMkLst>
            <pc:docMk/>
            <pc:sldMk cId="2236393442" sldId="261"/>
            <ac:picMk id="5" creationId="{ED592357-09BA-6927-75FA-42EFA4AEACA3}"/>
          </ac:picMkLst>
        </pc:picChg>
      </pc:sldChg>
      <pc:sldChg chg="addSp delSp modSp new mod">
        <pc:chgData name="Ekansh rathoria" userId="80e34086d968b05e" providerId="LiveId" clId="{B00C1B08-BFA7-47D7-9675-51DA4F434928}" dt="2025-06-16T13:39:02.015" v="640" actId="166"/>
        <pc:sldMkLst>
          <pc:docMk/>
          <pc:sldMk cId="3083135030" sldId="262"/>
        </pc:sldMkLst>
        <pc:spChg chg="mod ord">
          <ac:chgData name="Ekansh rathoria" userId="80e34086d968b05e" providerId="LiveId" clId="{B00C1B08-BFA7-47D7-9675-51DA4F434928}" dt="2025-06-16T13:39:02.015" v="640" actId="166"/>
          <ac:spMkLst>
            <pc:docMk/>
            <pc:sldMk cId="3083135030" sldId="262"/>
            <ac:spMk id="3" creationId="{455BE080-8B6C-FA6C-5056-ADF1D6A301A2}"/>
          </ac:spMkLst>
        </pc:spChg>
        <pc:spChg chg="add mod">
          <ac:chgData name="Ekansh rathoria" userId="80e34086d968b05e" providerId="LiveId" clId="{B00C1B08-BFA7-47D7-9675-51DA4F434928}" dt="2025-06-16T13:36:17.682" v="520" actId="403"/>
          <ac:spMkLst>
            <pc:docMk/>
            <pc:sldMk cId="3083135030" sldId="262"/>
            <ac:spMk id="6" creationId="{B48CCB19-9760-BCEF-0D61-6691501B9ADB}"/>
          </ac:spMkLst>
        </pc:spChg>
        <pc:picChg chg="add mod modCrop">
          <ac:chgData name="Ekansh rathoria" userId="80e34086d968b05e" providerId="LiveId" clId="{B00C1B08-BFA7-47D7-9675-51DA4F434928}" dt="2025-06-16T13:38:56.459" v="639" actId="14100"/>
          <ac:picMkLst>
            <pc:docMk/>
            <pc:sldMk cId="3083135030" sldId="262"/>
            <ac:picMk id="5" creationId="{620A026B-6923-6FD1-F08C-8817AF8DCA31}"/>
          </ac:picMkLst>
        </pc:picChg>
      </pc:sldChg>
      <pc:sldChg chg="addSp modSp new mod">
        <pc:chgData name="Ekansh rathoria" userId="80e34086d968b05e" providerId="LiveId" clId="{B00C1B08-BFA7-47D7-9675-51DA4F434928}" dt="2025-06-16T13:52:26.970" v="872" actId="20577"/>
        <pc:sldMkLst>
          <pc:docMk/>
          <pc:sldMk cId="272335737" sldId="263"/>
        </pc:sldMkLst>
        <pc:spChg chg="mod">
          <ac:chgData name="Ekansh rathoria" userId="80e34086d968b05e" providerId="LiveId" clId="{B00C1B08-BFA7-47D7-9675-51DA4F434928}" dt="2025-06-16T13:45:42.709" v="753" actId="403"/>
          <ac:spMkLst>
            <pc:docMk/>
            <pc:sldMk cId="272335737" sldId="263"/>
            <ac:spMk id="2" creationId="{F6D13A00-B911-2E23-501D-95BA800BC47E}"/>
          </ac:spMkLst>
        </pc:spChg>
        <pc:spChg chg="mod">
          <ac:chgData name="Ekansh rathoria" userId="80e34086d968b05e" providerId="LiveId" clId="{B00C1B08-BFA7-47D7-9675-51DA4F434928}" dt="2025-06-16T13:52:26.970" v="872" actId="20577"/>
          <ac:spMkLst>
            <pc:docMk/>
            <pc:sldMk cId="272335737" sldId="263"/>
            <ac:spMk id="3" creationId="{0AC7BC54-A8F4-A732-CEB4-B5BE297BF31C}"/>
          </ac:spMkLst>
        </pc:spChg>
        <pc:picChg chg="add mod">
          <ac:chgData name="Ekansh rathoria" userId="80e34086d968b05e" providerId="LiveId" clId="{B00C1B08-BFA7-47D7-9675-51DA4F434928}" dt="2025-06-16T13:45:37.445" v="752" actId="1076"/>
          <ac:picMkLst>
            <pc:docMk/>
            <pc:sldMk cId="272335737" sldId="263"/>
            <ac:picMk id="5" creationId="{D0F041B8-E52A-7D9A-8F8B-1E2C6B8158B8}"/>
          </ac:picMkLst>
        </pc:picChg>
      </pc:sldChg>
      <pc:sldChg chg="addSp delSp modSp new mod">
        <pc:chgData name="Ekansh rathoria" userId="80e34086d968b05e" providerId="LiveId" clId="{B00C1B08-BFA7-47D7-9675-51DA4F434928}" dt="2025-06-16T13:54:32.744" v="899" actId="14100"/>
        <pc:sldMkLst>
          <pc:docMk/>
          <pc:sldMk cId="2565505690" sldId="264"/>
        </pc:sldMkLst>
        <pc:spChg chg="mod">
          <ac:chgData name="Ekansh rathoria" userId="80e34086d968b05e" providerId="LiveId" clId="{B00C1B08-BFA7-47D7-9675-51DA4F434928}" dt="2025-06-16T13:54:32.744" v="899" actId="14100"/>
          <ac:spMkLst>
            <pc:docMk/>
            <pc:sldMk cId="2565505690" sldId="264"/>
            <ac:spMk id="3" creationId="{9FC288DA-D76B-DFD9-D588-DED7FED15166}"/>
          </ac:spMkLst>
        </pc:spChg>
        <pc:spChg chg="add mod">
          <ac:chgData name="Ekansh rathoria" userId="80e34086d968b05e" providerId="LiveId" clId="{B00C1B08-BFA7-47D7-9675-51DA4F434928}" dt="2025-06-16T13:48:29.265" v="789"/>
          <ac:spMkLst>
            <pc:docMk/>
            <pc:sldMk cId="2565505690" sldId="264"/>
            <ac:spMk id="5" creationId="{7CB321E2-E6A9-B019-FCAF-05CA5F9039E1}"/>
          </ac:spMkLst>
        </pc:spChg>
      </pc:sldChg>
      <pc:sldChg chg="addSp modSp new mod">
        <pc:chgData name="Ekansh rathoria" userId="80e34086d968b05e" providerId="LiveId" clId="{B00C1B08-BFA7-47D7-9675-51DA4F434928}" dt="2025-06-16T14:12:23.574" v="1156"/>
        <pc:sldMkLst>
          <pc:docMk/>
          <pc:sldMk cId="613182914" sldId="265"/>
        </pc:sldMkLst>
        <pc:spChg chg="mod">
          <ac:chgData name="Ekansh rathoria" userId="80e34086d968b05e" providerId="LiveId" clId="{B00C1B08-BFA7-47D7-9675-51DA4F434928}" dt="2025-06-16T14:09:45.727" v="1109" actId="14100"/>
          <ac:spMkLst>
            <pc:docMk/>
            <pc:sldMk cId="613182914" sldId="265"/>
            <ac:spMk id="2" creationId="{131BDEB2-44EE-9BEE-11A0-BD106036A509}"/>
          </ac:spMkLst>
        </pc:spChg>
        <pc:spChg chg="mod">
          <ac:chgData name="Ekansh rathoria" userId="80e34086d968b05e" providerId="LiveId" clId="{B00C1B08-BFA7-47D7-9675-51DA4F434928}" dt="2025-06-16T14:10:06.933" v="1113" actId="114"/>
          <ac:spMkLst>
            <pc:docMk/>
            <pc:sldMk cId="613182914" sldId="265"/>
            <ac:spMk id="3" creationId="{54E2A820-35B7-B029-81D7-DA7BA6E97607}"/>
          </ac:spMkLst>
        </pc:spChg>
        <pc:picChg chg="add mod modCrop">
          <ac:chgData name="Ekansh rathoria" userId="80e34086d968b05e" providerId="LiveId" clId="{B00C1B08-BFA7-47D7-9675-51DA4F434928}" dt="2025-06-16T14:12:23.574" v="1156"/>
          <ac:picMkLst>
            <pc:docMk/>
            <pc:sldMk cId="613182914" sldId="265"/>
            <ac:picMk id="5" creationId="{67EF0792-DFBF-6F7D-15BF-DA79DA8EA65C}"/>
          </ac:picMkLst>
        </pc:picChg>
      </pc:sldChg>
      <pc:sldChg chg="addSp delSp modSp add mod">
        <pc:chgData name="Ekansh rathoria" userId="80e34086d968b05e" providerId="LiveId" clId="{B00C1B08-BFA7-47D7-9675-51DA4F434928}" dt="2025-06-16T14:16:04.057" v="1218" actId="14100"/>
        <pc:sldMkLst>
          <pc:docMk/>
          <pc:sldMk cId="1476415611" sldId="266"/>
        </pc:sldMkLst>
        <pc:spChg chg="mod">
          <ac:chgData name="Ekansh rathoria" userId="80e34086d968b05e" providerId="LiveId" clId="{B00C1B08-BFA7-47D7-9675-51DA4F434928}" dt="2025-06-16T14:16:04.057" v="1218" actId="14100"/>
          <ac:spMkLst>
            <pc:docMk/>
            <pc:sldMk cId="1476415611" sldId="266"/>
            <ac:spMk id="3" creationId="{CF66AD27-3FE4-B15D-EB34-55F4EBCCDA25}"/>
          </ac:spMkLst>
        </pc:spChg>
        <pc:spChg chg="add mod">
          <ac:chgData name="Ekansh rathoria" userId="80e34086d968b05e" providerId="LiveId" clId="{B00C1B08-BFA7-47D7-9675-51DA4F434928}" dt="2025-06-16T14:11:05.072" v="1121" actId="14100"/>
          <ac:spMkLst>
            <pc:docMk/>
            <pc:sldMk cId="1476415611" sldId="266"/>
            <ac:spMk id="4" creationId="{6B65E34B-0129-B701-2712-1F0999ECC066}"/>
          </ac:spMkLst>
        </pc:spChg>
        <pc:picChg chg="mod modCrop">
          <ac:chgData name="Ekansh rathoria" userId="80e34086d968b05e" providerId="LiveId" clId="{B00C1B08-BFA7-47D7-9675-51DA4F434928}" dt="2025-06-16T14:12:38.880" v="1158" actId="14100"/>
          <ac:picMkLst>
            <pc:docMk/>
            <pc:sldMk cId="1476415611" sldId="266"/>
            <ac:picMk id="5" creationId="{5A77A42E-A114-F8E6-9736-16578D2BA6A7}"/>
          </ac:picMkLst>
        </pc:picChg>
      </pc:sldChg>
      <pc:sldChg chg="addSp delSp modSp add mod">
        <pc:chgData name="Ekansh rathoria" userId="80e34086d968b05e" providerId="LiveId" clId="{B00C1B08-BFA7-47D7-9675-51DA4F434928}" dt="2025-06-16T14:16:52.761" v="1239" actId="20577"/>
        <pc:sldMkLst>
          <pc:docMk/>
          <pc:sldMk cId="944512586" sldId="267"/>
        </pc:sldMkLst>
        <pc:spChg chg="mod">
          <ac:chgData name="Ekansh rathoria" userId="80e34086d968b05e" providerId="LiveId" clId="{B00C1B08-BFA7-47D7-9675-51DA4F434928}" dt="2025-06-16T14:16:52.761" v="1239" actId="20577"/>
          <ac:spMkLst>
            <pc:docMk/>
            <pc:sldMk cId="944512586" sldId="267"/>
            <ac:spMk id="3" creationId="{1875B3A0-9C95-8373-F969-B6B2B878DDAC}"/>
          </ac:spMkLst>
        </pc:spChg>
        <pc:spChg chg="add mod">
          <ac:chgData name="Ekansh rathoria" userId="80e34086d968b05e" providerId="LiveId" clId="{B00C1B08-BFA7-47D7-9675-51DA4F434928}" dt="2025-06-16T14:13:49.940" v="1170" actId="14100"/>
          <ac:spMkLst>
            <pc:docMk/>
            <pc:sldMk cId="944512586" sldId="267"/>
            <ac:spMk id="4" creationId="{26F34F11-11C6-E1F6-BA5D-4F0CBC3ABD67}"/>
          </ac:spMkLst>
        </pc:spChg>
        <pc:picChg chg="mod modCrop">
          <ac:chgData name="Ekansh rathoria" userId="80e34086d968b05e" providerId="LiveId" clId="{B00C1B08-BFA7-47D7-9675-51DA4F434928}" dt="2025-06-16T14:13:59.982" v="1174"/>
          <ac:picMkLst>
            <pc:docMk/>
            <pc:sldMk cId="944512586" sldId="267"/>
            <ac:picMk id="5" creationId="{735E1CDE-FB8F-D48D-EB1C-C6A801349D8A}"/>
          </ac:picMkLst>
        </pc:picChg>
      </pc:sldChg>
      <pc:sldChg chg="modSp add mod">
        <pc:chgData name="Ekansh rathoria" userId="80e34086d968b05e" providerId="LiveId" clId="{B00C1B08-BFA7-47D7-9675-51DA4F434928}" dt="2025-06-16T14:12:31.223" v="1157"/>
        <pc:sldMkLst>
          <pc:docMk/>
          <pc:sldMk cId="2092371988" sldId="268"/>
        </pc:sldMkLst>
        <pc:spChg chg="mod">
          <ac:chgData name="Ekansh rathoria" userId="80e34086d968b05e" providerId="LiveId" clId="{B00C1B08-BFA7-47D7-9675-51DA4F434928}" dt="2025-06-16T14:03:52.162" v="1008" actId="14100"/>
          <ac:spMkLst>
            <pc:docMk/>
            <pc:sldMk cId="2092371988" sldId="268"/>
            <ac:spMk id="3" creationId="{F408761E-218C-7D47-0813-5FAC27094214}"/>
          </ac:spMkLst>
        </pc:spChg>
        <pc:spChg chg="mod">
          <ac:chgData name="Ekansh rathoria" userId="80e34086d968b05e" providerId="LiveId" clId="{B00C1B08-BFA7-47D7-9675-51DA4F434928}" dt="2025-06-16T14:04:10.485" v="1015" actId="27636"/>
          <ac:spMkLst>
            <pc:docMk/>
            <pc:sldMk cId="2092371988" sldId="268"/>
            <ac:spMk id="4" creationId="{F5EDD609-7112-5B5C-9BEE-AFFA19D1E51D}"/>
          </ac:spMkLst>
        </pc:spChg>
        <pc:picChg chg="mod">
          <ac:chgData name="Ekansh rathoria" userId="80e34086d968b05e" providerId="LiveId" clId="{B00C1B08-BFA7-47D7-9675-51DA4F434928}" dt="2025-06-16T14:12:31.223" v="1157"/>
          <ac:picMkLst>
            <pc:docMk/>
            <pc:sldMk cId="2092371988" sldId="268"/>
            <ac:picMk id="5" creationId="{E4394B58-54B1-BC65-9925-C941A204144D}"/>
          </ac:picMkLst>
        </pc:picChg>
      </pc:sldChg>
      <pc:sldChg chg="addSp delSp modSp add del mod">
        <pc:chgData name="Ekansh rathoria" userId="80e34086d968b05e" providerId="LiveId" clId="{B00C1B08-BFA7-47D7-9675-51DA4F434928}" dt="2025-06-16T14:00:19.353" v="960" actId="2696"/>
        <pc:sldMkLst>
          <pc:docMk/>
          <pc:sldMk cId="4137356160" sldId="268"/>
        </pc:sldMkLst>
      </pc:sldChg>
      <pc:sldChg chg="add del">
        <pc:chgData name="Ekansh rathoria" userId="80e34086d968b05e" providerId="LiveId" clId="{B00C1B08-BFA7-47D7-9675-51DA4F434928}" dt="2025-06-16T13:59:28.481" v="954"/>
        <pc:sldMkLst>
          <pc:docMk/>
          <pc:sldMk cId="100192067" sldId="269"/>
        </pc:sldMkLst>
      </pc:sldChg>
      <pc:sldChg chg="new del">
        <pc:chgData name="Ekansh rathoria" userId="80e34086d968b05e" providerId="LiveId" clId="{B00C1B08-BFA7-47D7-9675-51DA4F434928}" dt="2025-06-16T14:13:27.292" v="1166" actId="680"/>
        <pc:sldMkLst>
          <pc:docMk/>
          <pc:sldMk cId="2005831255" sldId="269"/>
        </pc:sldMkLst>
      </pc:sldChg>
      <pc:sldChg chg="addSp modSp new mod">
        <pc:chgData name="Ekansh rathoria" userId="80e34086d968b05e" providerId="LiveId" clId="{B00C1B08-BFA7-47D7-9675-51DA4F434928}" dt="2025-06-16T14:41:04.562" v="1555" actId="14100"/>
        <pc:sldMkLst>
          <pc:docMk/>
          <pc:sldMk cId="2226971342" sldId="269"/>
        </pc:sldMkLst>
        <pc:spChg chg="mod">
          <ac:chgData name="Ekansh rathoria" userId="80e34086d968b05e" providerId="LiveId" clId="{B00C1B08-BFA7-47D7-9675-51DA4F434928}" dt="2025-06-16T14:32:12.545" v="1396" actId="14100"/>
          <ac:spMkLst>
            <pc:docMk/>
            <pc:sldMk cId="2226971342" sldId="269"/>
            <ac:spMk id="2" creationId="{24678089-3FA3-6609-FE80-AFBB3D1E7366}"/>
          </ac:spMkLst>
        </pc:spChg>
        <pc:spChg chg="mod">
          <ac:chgData name="Ekansh rathoria" userId="80e34086d968b05e" providerId="LiveId" clId="{B00C1B08-BFA7-47D7-9675-51DA4F434928}" dt="2025-06-16T14:41:04.562" v="1555" actId="14100"/>
          <ac:spMkLst>
            <pc:docMk/>
            <pc:sldMk cId="2226971342" sldId="269"/>
            <ac:spMk id="3" creationId="{F2C9DF30-A538-0AF2-7D42-B0D620F7B90B}"/>
          </ac:spMkLst>
        </pc:spChg>
        <pc:spChg chg="add mod">
          <ac:chgData name="Ekansh rathoria" userId="80e34086d968b05e" providerId="LiveId" clId="{B00C1B08-BFA7-47D7-9675-51DA4F434928}" dt="2025-06-16T14:32:45.693" v="1410" actId="14100"/>
          <ac:spMkLst>
            <pc:docMk/>
            <pc:sldMk cId="2226971342" sldId="269"/>
            <ac:spMk id="4" creationId="{C61DBAE6-24DD-21D4-E97D-90DCAEA13DCB}"/>
          </ac:spMkLst>
        </pc:spChg>
        <pc:picChg chg="add mod">
          <ac:chgData name="Ekansh rathoria" userId="80e34086d968b05e" providerId="LiveId" clId="{B00C1B08-BFA7-47D7-9675-51DA4F434928}" dt="2025-06-16T14:34:03.849" v="1422" actId="1076"/>
          <ac:picMkLst>
            <pc:docMk/>
            <pc:sldMk cId="2226971342" sldId="269"/>
            <ac:picMk id="6" creationId="{C59B3134-A269-72C4-2B03-A669352D4132}"/>
          </ac:picMkLst>
        </pc:picChg>
      </pc:sldChg>
      <pc:sldChg chg="addSp modSp new mod">
        <pc:chgData name="Ekansh rathoria" userId="80e34086d968b05e" providerId="LiveId" clId="{B00C1B08-BFA7-47D7-9675-51DA4F434928}" dt="2025-06-16T14:41:59.657" v="1557" actId="14100"/>
        <pc:sldMkLst>
          <pc:docMk/>
          <pc:sldMk cId="1855193638" sldId="270"/>
        </pc:sldMkLst>
        <pc:spChg chg="mod">
          <ac:chgData name="Ekansh rathoria" userId="80e34086d968b05e" providerId="LiveId" clId="{B00C1B08-BFA7-47D7-9675-51DA4F434928}" dt="2025-06-16T14:41:59.657" v="1557" actId="14100"/>
          <ac:spMkLst>
            <pc:docMk/>
            <pc:sldMk cId="1855193638" sldId="270"/>
            <ac:spMk id="2" creationId="{E6F628B5-64C1-1F95-50C9-5C1139DF6251}"/>
          </ac:spMkLst>
        </pc:spChg>
        <pc:spChg chg="mod">
          <ac:chgData name="Ekansh rathoria" userId="80e34086d968b05e" providerId="LiveId" clId="{B00C1B08-BFA7-47D7-9675-51DA4F434928}" dt="2025-06-16T14:38:57.793" v="1547" actId="20577"/>
          <ac:spMkLst>
            <pc:docMk/>
            <pc:sldMk cId="1855193638" sldId="270"/>
            <ac:spMk id="3" creationId="{0CF6D7F7-47CF-ECBF-7C6E-AB985E0EF577}"/>
          </ac:spMkLst>
        </pc:spChg>
        <pc:spChg chg="add mod">
          <ac:chgData name="Ekansh rathoria" userId="80e34086d968b05e" providerId="LiveId" clId="{B00C1B08-BFA7-47D7-9675-51DA4F434928}" dt="2025-06-16T14:38:35.290" v="1536" actId="14100"/>
          <ac:spMkLst>
            <pc:docMk/>
            <pc:sldMk cId="1855193638" sldId="270"/>
            <ac:spMk id="4" creationId="{4899E043-54D8-4BA6-0E4B-EFAEF1EC9314}"/>
          </ac:spMkLst>
        </pc:spChg>
        <pc:picChg chg="add mod">
          <ac:chgData name="Ekansh rathoria" userId="80e34086d968b05e" providerId="LiveId" clId="{B00C1B08-BFA7-47D7-9675-51DA4F434928}" dt="2025-06-16T14:40:19.128" v="1553"/>
          <ac:picMkLst>
            <pc:docMk/>
            <pc:sldMk cId="1855193638" sldId="270"/>
            <ac:picMk id="6" creationId="{00DBB82B-D636-2E08-E72A-58EFCC1F7001}"/>
          </ac:picMkLst>
        </pc:picChg>
      </pc:sldChg>
      <pc:sldChg chg="addSp modSp new mod">
        <pc:chgData name="Ekansh rathoria" userId="80e34086d968b05e" providerId="LiveId" clId="{B00C1B08-BFA7-47D7-9675-51DA4F434928}" dt="2025-06-16T14:49:47.677" v="1650" actId="13926"/>
        <pc:sldMkLst>
          <pc:docMk/>
          <pc:sldMk cId="2972846245" sldId="271"/>
        </pc:sldMkLst>
        <pc:spChg chg="mod">
          <ac:chgData name="Ekansh rathoria" userId="80e34086d968b05e" providerId="LiveId" clId="{B00C1B08-BFA7-47D7-9675-51DA4F434928}" dt="2025-06-16T14:43:10.669" v="1565" actId="207"/>
          <ac:spMkLst>
            <pc:docMk/>
            <pc:sldMk cId="2972846245" sldId="271"/>
            <ac:spMk id="2" creationId="{E55ED27A-4F37-361E-B9D9-41301E57EEE8}"/>
          </ac:spMkLst>
        </pc:spChg>
        <pc:spChg chg="mod">
          <ac:chgData name="Ekansh rathoria" userId="80e34086d968b05e" providerId="LiveId" clId="{B00C1B08-BFA7-47D7-9675-51DA4F434928}" dt="2025-06-16T14:49:47.677" v="1650" actId="13926"/>
          <ac:spMkLst>
            <pc:docMk/>
            <pc:sldMk cId="2972846245" sldId="271"/>
            <ac:spMk id="3" creationId="{B74D37F0-8C86-4F61-3F2E-A943CFA87B59}"/>
          </ac:spMkLst>
        </pc:spChg>
        <pc:spChg chg="add mod">
          <ac:chgData name="Ekansh rathoria" userId="80e34086d968b05e" providerId="LiveId" clId="{B00C1B08-BFA7-47D7-9675-51DA4F434928}" dt="2025-06-16T14:47:51.300" v="1633" actId="14100"/>
          <ac:spMkLst>
            <pc:docMk/>
            <pc:sldMk cId="2972846245" sldId="271"/>
            <ac:spMk id="5" creationId="{2F5C3115-F435-5A6C-2A76-5C09957A5BA4}"/>
          </ac:spMkLst>
        </pc:spChg>
        <pc:picChg chg="add mod">
          <ac:chgData name="Ekansh rathoria" userId="80e34086d968b05e" providerId="LiveId" clId="{B00C1B08-BFA7-47D7-9675-51DA4F434928}" dt="2025-06-16T14:48:10.231" v="1640"/>
          <ac:picMkLst>
            <pc:docMk/>
            <pc:sldMk cId="2972846245" sldId="271"/>
            <ac:picMk id="7" creationId="{61916370-AE7D-2D7E-1B02-D05C0F6DE9FF}"/>
          </ac:picMkLst>
        </pc:picChg>
      </pc:sldChg>
      <pc:sldChg chg="addSp modSp new mod">
        <pc:chgData name="Ekansh rathoria" userId="80e34086d968b05e" providerId="LiveId" clId="{B00C1B08-BFA7-47D7-9675-51DA4F434928}" dt="2025-06-16T14:55:11.283" v="1732" actId="27636"/>
        <pc:sldMkLst>
          <pc:docMk/>
          <pc:sldMk cId="2369284759" sldId="272"/>
        </pc:sldMkLst>
        <pc:spChg chg="mod">
          <ac:chgData name="Ekansh rathoria" userId="80e34086d968b05e" providerId="LiveId" clId="{B00C1B08-BFA7-47D7-9675-51DA4F434928}" dt="2025-06-16T14:51:06.155" v="1705" actId="14100"/>
          <ac:spMkLst>
            <pc:docMk/>
            <pc:sldMk cId="2369284759" sldId="272"/>
            <ac:spMk id="2" creationId="{FE530B8B-EA5E-152D-9144-3E76A4E78E13}"/>
          </ac:spMkLst>
        </pc:spChg>
        <pc:spChg chg="mod">
          <ac:chgData name="Ekansh rathoria" userId="80e34086d968b05e" providerId="LiveId" clId="{B00C1B08-BFA7-47D7-9675-51DA4F434928}" dt="2025-06-16T14:55:11.283" v="1732" actId="27636"/>
          <ac:spMkLst>
            <pc:docMk/>
            <pc:sldMk cId="2369284759" sldId="272"/>
            <ac:spMk id="3" creationId="{035C6731-3306-746B-CC80-3DA88CD9169B}"/>
          </ac:spMkLst>
        </pc:spChg>
        <pc:picChg chg="add mod">
          <ac:chgData name="Ekansh rathoria" userId="80e34086d968b05e" providerId="LiveId" clId="{B00C1B08-BFA7-47D7-9675-51DA4F434928}" dt="2025-06-16T14:52:13.257" v="1718"/>
          <ac:picMkLst>
            <pc:docMk/>
            <pc:sldMk cId="2369284759" sldId="272"/>
            <ac:picMk id="5" creationId="{41D4936A-8F76-B4FA-75E6-5494616B28D1}"/>
          </ac:picMkLst>
        </pc:picChg>
      </pc:sldChg>
      <pc:sldChg chg="addSp modSp new mod">
        <pc:chgData name="Ekansh rathoria" userId="80e34086d968b05e" providerId="LiveId" clId="{B00C1B08-BFA7-47D7-9675-51DA4F434928}" dt="2025-06-16T15:00:26.039" v="1808"/>
        <pc:sldMkLst>
          <pc:docMk/>
          <pc:sldMk cId="2203041666" sldId="273"/>
        </pc:sldMkLst>
        <pc:spChg chg="mod">
          <ac:chgData name="Ekansh rathoria" userId="80e34086d968b05e" providerId="LiveId" clId="{B00C1B08-BFA7-47D7-9675-51DA4F434928}" dt="2025-06-16T14:58:10.221" v="1771" actId="207"/>
          <ac:spMkLst>
            <pc:docMk/>
            <pc:sldMk cId="2203041666" sldId="273"/>
            <ac:spMk id="2" creationId="{4D4DBE94-B224-F5FF-2438-ACF9A29D3FEB}"/>
          </ac:spMkLst>
        </pc:spChg>
        <pc:spChg chg="mod">
          <ac:chgData name="Ekansh rathoria" userId="80e34086d968b05e" providerId="LiveId" clId="{B00C1B08-BFA7-47D7-9675-51DA4F434928}" dt="2025-06-16T14:58:25.785" v="1781" actId="14100"/>
          <ac:spMkLst>
            <pc:docMk/>
            <pc:sldMk cId="2203041666" sldId="273"/>
            <ac:spMk id="3" creationId="{1901DF4E-86AC-6B72-DCF9-B948A1B27AB6}"/>
          </ac:spMkLst>
        </pc:spChg>
        <pc:spChg chg="add mod">
          <ac:chgData name="Ekansh rathoria" userId="80e34086d968b05e" providerId="LiveId" clId="{B00C1B08-BFA7-47D7-9675-51DA4F434928}" dt="2025-06-16T14:59:45.265" v="1801" actId="14100"/>
          <ac:spMkLst>
            <pc:docMk/>
            <pc:sldMk cId="2203041666" sldId="273"/>
            <ac:spMk id="4" creationId="{07D265F6-69A8-9A1F-BF50-3FCBB9900274}"/>
          </ac:spMkLst>
        </pc:spChg>
        <pc:picChg chg="add mod">
          <ac:chgData name="Ekansh rathoria" userId="80e34086d968b05e" providerId="LiveId" clId="{B00C1B08-BFA7-47D7-9675-51DA4F434928}" dt="2025-06-16T15:00:26.039" v="1808"/>
          <ac:picMkLst>
            <pc:docMk/>
            <pc:sldMk cId="2203041666" sldId="273"/>
            <ac:picMk id="6" creationId="{F14139A1-929A-A19C-33C9-F42F0AE1EBD1}"/>
          </ac:picMkLst>
        </pc:picChg>
      </pc:sldChg>
      <pc:sldChg chg="addSp modSp new mod">
        <pc:chgData name="Ekansh rathoria" userId="80e34086d968b05e" providerId="LiveId" clId="{B00C1B08-BFA7-47D7-9675-51DA4F434928}" dt="2025-06-16T15:17:37.779" v="1940" actId="1076"/>
        <pc:sldMkLst>
          <pc:docMk/>
          <pc:sldMk cId="3643521913" sldId="274"/>
        </pc:sldMkLst>
        <pc:spChg chg="mod">
          <ac:chgData name="Ekansh rathoria" userId="80e34086d968b05e" providerId="LiveId" clId="{B00C1B08-BFA7-47D7-9675-51DA4F434928}" dt="2025-06-16T15:09:15.809" v="1819" actId="14100"/>
          <ac:spMkLst>
            <pc:docMk/>
            <pc:sldMk cId="3643521913" sldId="274"/>
            <ac:spMk id="2" creationId="{96F00A10-30F2-C9DD-01B7-86968C30017B}"/>
          </ac:spMkLst>
        </pc:spChg>
        <pc:spChg chg="mod">
          <ac:chgData name="Ekansh rathoria" userId="80e34086d968b05e" providerId="LiveId" clId="{B00C1B08-BFA7-47D7-9675-51DA4F434928}" dt="2025-06-16T15:17:30.598" v="1938" actId="2710"/>
          <ac:spMkLst>
            <pc:docMk/>
            <pc:sldMk cId="3643521913" sldId="274"/>
            <ac:spMk id="3" creationId="{4CB52014-9CF3-75D8-186A-036B180590E1}"/>
          </ac:spMkLst>
        </pc:spChg>
        <pc:spChg chg="add mod">
          <ac:chgData name="Ekansh rathoria" userId="80e34086d968b05e" providerId="LiveId" clId="{B00C1B08-BFA7-47D7-9675-51DA4F434928}" dt="2025-06-16T15:17:37.779" v="1940" actId="1076"/>
          <ac:spMkLst>
            <pc:docMk/>
            <pc:sldMk cId="3643521913" sldId="274"/>
            <ac:spMk id="4" creationId="{E1F9850A-86D8-CE1B-17CF-36815B1480C3}"/>
          </ac:spMkLst>
        </pc:spChg>
        <pc:picChg chg="add mod">
          <ac:chgData name="Ekansh rathoria" userId="80e34086d968b05e" providerId="LiveId" clId="{B00C1B08-BFA7-47D7-9675-51DA4F434928}" dt="2025-06-16T15:17:35.064" v="1939" actId="1076"/>
          <ac:picMkLst>
            <pc:docMk/>
            <pc:sldMk cId="3643521913" sldId="274"/>
            <ac:picMk id="6" creationId="{09A80B02-1B17-5F40-7D0B-59E505672822}"/>
          </ac:picMkLst>
        </pc:picChg>
      </pc:sldChg>
      <pc:sldChg chg="addSp modSp new mod">
        <pc:chgData name="Ekansh rathoria" userId="80e34086d968b05e" providerId="LiveId" clId="{B00C1B08-BFA7-47D7-9675-51DA4F434928}" dt="2025-06-16T15:18:31.659" v="1946" actId="113"/>
        <pc:sldMkLst>
          <pc:docMk/>
          <pc:sldMk cId="4044939505" sldId="275"/>
        </pc:sldMkLst>
        <pc:spChg chg="mod">
          <ac:chgData name="Ekansh rathoria" userId="80e34086d968b05e" providerId="LiveId" clId="{B00C1B08-BFA7-47D7-9675-51DA4F434928}" dt="2025-06-16T15:14:07.263" v="1851" actId="14100"/>
          <ac:spMkLst>
            <pc:docMk/>
            <pc:sldMk cId="4044939505" sldId="275"/>
            <ac:spMk id="2" creationId="{52DCFA7E-AD8B-A731-C539-587F845DCA1B}"/>
          </ac:spMkLst>
        </pc:spChg>
        <pc:spChg chg="mod">
          <ac:chgData name="Ekansh rathoria" userId="80e34086d968b05e" providerId="LiveId" clId="{B00C1B08-BFA7-47D7-9675-51DA4F434928}" dt="2025-06-16T15:18:31.659" v="1946" actId="113"/>
          <ac:spMkLst>
            <pc:docMk/>
            <pc:sldMk cId="4044939505" sldId="275"/>
            <ac:spMk id="3" creationId="{592A5A55-8FE1-55D0-6868-606D98DBAD3B}"/>
          </ac:spMkLst>
        </pc:spChg>
        <pc:picChg chg="add mod">
          <ac:chgData name="Ekansh rathoria" userId="80e34086d968b05e" providerId="LiveId" clId="{B00C1B08-BFA7-47D7-9675-51DA4F434928}" dt="2025-06-16T15:15:17.954" v="1899" actId="1076"/>
          <ac:picMkLst>
            <pc:docMk/>
            <pc:sldMk cId="4044939505" sldId="275"/>
            <ac:picMk id="4" creationId="{56DB9D2A-1921-806F-A169-481C2467EA98}"/>
          </ac:picMkLst>
        </pc:picChg>
        <pc:picChg chg="add mod">
          <ac:chgData name="Ekansh rathoria" userId="80e34086d968b05e" providerId="LiveId" clId="{B00C1B08-BFA7-47D7-9675-51DA4F434928}" dt="2025-06-16T15:15:44.474" v="1904" actId="1076"/>
          <ac:picMkLst>
            <pc:docMk/>
            <pc:sldMk cId="4044939505" sldId="275"/>
            <ac:picMk id="5" creationId="{7C02D81A-5CEB-F7DD-826E-E3D33EDFC4E6}"/>
          </ac:picMkLst>
        </pc:picChg>
        <pc:picChg chg="add mod">
          <ac:chgData name="Ekansh rathoria" userId="80e34086d968b05e" providerId="LiveId" clId="{B00C1B08-BFA7-47D7-9675-51DA4F434928}" dt="2025-06-16T15:15:36.907" v="1903" actId="1076"/>
          <ac:picMkLst>
            <pc:docMk/>
            <pc:sldMk cId="4044939505" sldId="275"/>
            <ac:picMk id="6" creationId="{8608ED44-85BD-FFE7-624F-EB414AF79AD5}"/>
          </ac:picMkLst>
        </pc:picChg>
        <pc:picChg chg="add mod">
          <ac:chgData name="Ekansh rathoria" userId="80e34086d968b05e" providerId="LiveId" clId="{B00C1B08-BFA7-47D7-9675-51DA4F434928}" dt="2025-06-16T15:15:55.070" v="1906" actId="1076"/>
          <ac:picMkLst>
            <pc:docMk/>
            <pc:sldMk cId="4044939505" sldId="275"/>
            <ac:picMk id="7" creationId="{5D51CD8E-7387-5781-5F48-150220C9DFF5}"/>
          </ac:picMkLst>
        </pc:picChg>
        <pc:picChg chg="add mod">
          <ac:chgData name="Ekansh rathoria" userId="80e34086d968b05e" providerId="LiveId" clId="{B00C1B08-BFA7-47D7-9675-51DA4F434928}" dt="2025-06-16T15:15:59.696" v="1908" actId="1076"/>
          <ac:picMkLst>
            <pc:docMk/>
            <pc:sldMk cId="4044939505" sldId="275"/>
            <ac:picMk id="8" creationId="{FBC38F65-A404-B860-DF63-7E78711EC407}"/>
          </ac:picMkLst>
        </pc:picChg>
        <pc:picChg chg="add mod">
          <ac:chgData name="Ekansh rathoria" userId="80e34086d968b05e" providerId="LiveId" clId="{B00C1B08-BFA7-47D7-9675-51DA4F434928}" dt="2025-06-16T15:16:05.086" v="1910" actId="1076"/>
          <ac:picMkLst>
            <pc:docMk/>
            <pc:sldMk cId="4044939505" sldId="275"/>
            <ac:picMk id="9" creationId="{7F15FB11-5EC6-77FA-0BAE-13DAAA946E07}"/>
          </ac:picMkLst>
        </pc:picChg>
        <pc:picChg chg="add mod">
          <ac:chgData name="Ekansh rathoria" userId="80e34086d968b05e" providerId="LiveId" clId="{B00C1B08-BFA7-47D7-9675-51DA4F434928}" dt="2025-06-16T15:16:13.273" v="1912" actId="1076"/>
          <ac:picMkLst>
            <pc:docMk/>
            <pc:sldMk cId="4044939505" sldId="275"/>
            <ac:picMk id="10" creationId="{1D505C01-0B19-DCB4-417B-57AD8460B0B7}"/>
          </ac:picMkLst>
        </pc:picChg>
      </pc:sldChg>
      <pc:sldChg chg="modSp new mod">
        <pc:chgData name="Ekansh rathoria" userId="80e34086d968b05e" providerId="LiveId" clId="{B00C1B08-BFA7-47D7-9675-51DA4F434928}" dt="2025-06-16T16:47:22.544" v="1992" actId="20577"/>
        <pc:sldMkLst>
          <pc:docMk/>
          <pc:sldMk cId="3212887913" sldId="276"/>
        </pc:sldMkLst>
        <pc:spChg chg="mod">
          <ac:chgData name="Ekansh rathoria" userId="80e34086d968b05e" providerId="LiveId" clId="{B00C1B08-BFA7-47D7-9675-51DA4F434928}" dt="2025-06-16T15:19:51.100" v="1986" actId="207"/>
          <ac:spMkLst>
            <pc:docMk/>
            <pc:sldMk cId="3212887913" sldId="276"/>
            <ac:spMk id="2" creationId="{8AD3A225-8C26-BADA-5DA4-5B1291E5D163}"/>
          </ac:spMkLst>
        </pc:spChg>
        <pc:spChg chg="mod">
          <ac:chgData name="Ekansh rathoria" userId="80e34086d968b05e" providerId="LiveId" clId="{B00C1B08-BFA7-47D7-9675-51DA4F434928}" dt="2025-06-16T16:47:22.544" v="1992" actId="20577"/>
          <ac:spMkLst>
            <pc:docMk/>
            <pc:sldMk cId="3212887913" sldId="276"/>
            <ac:spMk id="3" creationId="{FE6C366A-120A-25C9-519A-48AF47E93BF2}"/>
          </ac:spMkLst>
        </pc:spChg>
      </pc:sldChg>
      <pc:sldChg chg="addSp delSp modSp new mod">
        <pc:chgData name="Ekansh rathoria" userId="80e34086d968b05e" providerId="LiveId" clId="{B00C1B08-BFA7-47D7-9675-51DA4F434928}" dt="2025-06-16T16:57:06.600" v="2144" actId="113"/>
        <pc:sldMkLst>
          <pc:docMk/>
          <pc:sldMk cId="2824429908" sldId="277"/>
        </pc:sldMkLst>
        <pc:spChg chg="mod">
          <ac:chgData name="Ekansh rathoria" userId="80e34086d968b05e" providerId="LiveId" clId="{B00C1B08-BFA7-47D7-9675-51DA4F434928}" dt="2025-06-16T16:50:23.947" v="2045" actId="113"/>
          <ac:spMkLst>
            <pc:docMk/>
            <pc:sldMk cId="2824429908" sldId="277"/>
            <ac:spMk id="2" creationId="{536A2383-3F8F-F2AD-5E68-39DB9C879669}"/>
          </ac:spMkLst>
        </pc:spChg>
        <pc:spChg chg="mod">
          <ac:chgData name="Ekansh rathoria" userId="80e34086d968b05e" providerId="LiveId" clId="{B00C1B08-BFA7-47D7-9675-51DA4F434928}" dt="2025-06-16T16:57:06.600" v="2144" actId="113"/>
          <ac:spMkLst>
            <pc:docMk/>
            <pc:sldMk cId="2824429908" sldId="277"/>
            <ac:spMk id="3" creationId="{E36269E5-A8FA-BA46-D3F7-958815AF40BE}"/>
          </ac:spMkLst>
        </pc:spChg>
        <pc:spChg chg="add mod">
          <ac:chgData name="Ekansh rathoria" userId="80e34086d968b05e" providerId="LiveId" clId="{B00C1B08-BFA7-47D7-9675-51DA4F434928}" dt="2025-06-16T16:53:09.202" v="2110" actId="14100"/>
          <ac:spMkLst>
            <pc:docMk/>
            <pc:sldMk cId="2824429908" sldId="277"/>
            <ac:spMk id="6" creationId="{F44B15E2-5685-9C24-7479-C458C04AE1E0}"/>
          </ac:spMkLst>
        </pc:spChg>
      </pc:sldChg>
      <pc:sldChg chg="modSp new mod">
        <pc:chgData name="Ekansh rathoria" userId="80e34086d968b05e" providerId="LiveId" clId="{B00C1B08-BFA7-47D7-9675-51DA4F434928}" dt="2025-06-16T16:58:50.311" v="2166" actId="13926"/>
        <pc:sldMkLst>
          <pc:docMk/>
          <pc:sldMk cId="166678473" sldId="278"/>
        </pc:sldMkLst>
        <pc:spChg chg="mod">
          <ac:chgData name="Ekansh rathoria" userId="80e34086d968b05e" providerId="LiveId" clId="{B00C1B08-BFA7-47D7-9675-51DA4F434928}" dt="2025-06-16T16:57:40.259" v="2155" actId="207"/>
          <ac:spMkLst>
            <pc:docMk/>
            <pc:sldMk cId="166678473" sldId="278"/>
            <ac:spMk id="2" creationId="{7AF5A07D-5D7D-0D94-8D56-17B508BD8291}"/>
          </ac:spMkLst>
        </pc:spChg>
        <pc:spChg chg="mod">
          <ac:chgData name="Ekansh rathoria" userId="80e34086d968b05e" providerId="LiveId" clId="{B00C1B08-BFA7-47D7-9675-51DA4F434928}" dt="2025-06-16T16:58:50.311" v="2166" actId="13926"/>
          <ac:spMkLst>
            <pc:docMk/>
            <pc:sldMk cId="166678473" sldId="278"/>
            <ac:spMk id="3" creationId="{F86FF11D-436B-1997-1053-53F091C18A22}"/>
          </ac:spMkLst>
        </pc:spChg>
      </pc:sldChg>
      <pc:sldChg chg="addSp delSp modSp new mod">
        <pc:chgData name="Ekansh rathoria" userId="80e34086d968b05e" providerId="LiveId" clId="{B00C1B08-BFA7-47D7-9675-51DA4F434928}" dt="2025-06-16T16:58:34.193" v="2163"/>
        <pc:sldMkLst>
          <pc:docMk/>
          <pc:sldMk cId="3439030" sldId="279"/>
        </pc:sldMkLst>
        <pc:spChg chg="mod">
          <ac:chgData name="Ekansh rathoria" userId="80e34086d968b05e" providerId="LiveId" clId="{B00C1B08-BFA7-47D7-9675-51DA4F434928}" dt="2025-06-16T16:58:17.130" v="2162" actId="13926"/>
          <ac:spMkLst>
            <pc:docMk/>
            <pc:sldMk cId="3439030" sldId="279"/>
            <ac:spMk id="3" creationId="{95068C49-6F21-604A-C1B3-46239B860C3C}"/>
          </ac:spMkLst>
        </pc:spChg>
        <pc:spChg chg="add mod">
          <ac:chgData name="Ekansh rathoria" userId="80e34086d968b05e" providerId="LiveId" clId="{B00C1B08-BFA7-47D7-9675-51DA4F434928}" dt="2025-06-16T16:58:34.193" v="2163"/>
          <ac:spMkLst>
            <pc:docMk/>
            <pc:sldMk cId="3439030" sldId="279"/>
            <ac:spMk id="4" creationId="{7B81E814-4BA5-C542-13C1-5EA6BF219F7E}"/>
          </ac:spMkLst>
        </pc:spChg>
      </pc:sldChg>
      <pc:sldChg chg="addSp delSp modSp new mod">
        <pc:chgData name="Ekansh rathoria" userId="80e34086d968b05e" providerId="LiveId" clId="{B00C1B08-BFA7-47D7-9675-51DA4F434928}" dt="2025-06-16T16:59:21.624" v="2177" actId="27636"/>
        <pc:sldMkLst>
          <pc:docMk/>
          <pc:sldMk cId="1259366769" sldId="280"/>
        </pc:sldMkLst>
        <pc:spChg chg="mod">
          <ac:chgData name="Ekansh rathoria" userId="80e34086d968b05e" providerId="LiveId" clId="{B00C1B08-BFA7-47D7-9675-51DA4F434928}" dt="2025-06-16T16:59:21.624" v="2177" actId="27636"/>
          <ac:spMkLst>
            <pc:docMk/>
            <pc:sldMk cId="1259366769" sldId="280"/>
            <ac:spMk id="3" creationId="{A52CE5C0-3515-80A2-0E5E-F09133FBD8FF}"/>
          </ac:spMkLst>
        </pc:spChg>
        <pc:spChg chg="add mod">
          <ac:chgData name="Ekansh rathoria" userId="80e34086d968b05e" providerId="LiveId" clId="{B00C1B08-BFA7-47D7-9675-51DA4F434928}" dt="2025-06-16T16:58:55.904" v="2168"/>
          <ac:spMkLst>
            <pc:docMk/>
            <pc:sldMk cId="1259366769" sldId="280"/>
            <ac:spMk id="4" creationId="{75D284C4-2634-FE1D-3449-BC3062B75802}"/>
          </ac:spMkLst>
        </pc:spChg>
      </pc:sldChg>
      <pc:sldChg chg="modSp new mod">
        <pc:chgData name="Ekansh rathoria" userId="80e34086d968b05e" providerId="LiveId" clId="{B00C1B08-BFA7-47D7-9675-51DA4F434928}" dt="2025-06-16T17:02:04.839" v="2250" actId="14100"/>
        <pc:sldMkLst>
          <pc:docMk/>
          <pc:sldMk cId="1084318920" sldId="281"/>
        </pc:sldMkLst>
        <pc:spChg chg="mod">
          <ac:chgData name="Ekansh rathoria" userId="80e34086d968b05e" providerId="LiveId" clId="{B00C1B08-BFA7-47D7-9675-51DA4F434928}" dt="2025-06-16T17:02:04.839" v="2250" actId="14100"/>
          <ac:spMkLst>
            <pc:docMk/>
            <pc:sldMk cId="1084318920" sldId="281"/>
            <ac:spMk id="2" creationId="{C279A33C-419C-59E3-DCDD-84ECEEAA48C6}"/>
          </ac:spMkLst>
        </pc:spChg>
        <pc:spChg chg="mod">
          <ac:chgData name="Ekansh rathoria" userId="80e34086d968b05e" providerId="LiveId" clId="{B00C1B08-BFA7-47D7-9675-51DA4F434928}" dt="2025-06-16T17:02:01.932" v="2249" actId="14100"/>
          <ac:spMkLst>
            <pc:docMk/>
            <pc:sldMk cId="1084318920" sldId="281"/>
            <ac:spMk id="3" creationId="{19A6B74E-F926-46D5-3028-45EF1CFF301E}"/>
          </ac:spMkLst>
        </pc:spChg>
      </pc:sldChg>
      <pc:sldChg chg="addSp delSp modSp new mod">
        <pc:chgData name="Ekansh rathoria" userId="80e34086d968b05e" providerId="LiveId" clId="{B00C1B08-BFA7-47D7-9675-51DA4F434928}" dt="2025-06-16T17:24:05.208" v="2296" actId="14100"/>
        <pc:sldMkLst>
          <pc:docMk/>
          <pc:sldMk cId="1752031286" sldId="282"/>
        </pc:sldMkLst>
        <pc:spChg chg="mod">
          <ac:chgData name="Ekansh rathoria" userId="80e34086d968b05e" providerId="LiveId" clId="{B00C1B08-BFA7-47D7-9675-51DA4F434928}" dt="2025-06-16T17:24:02.546" v="2295" actId="14100"/>
          <ac:spMkLst>
            <pc:docMk/>
            <pc:sldMk cId="1752031286" sldId="282"/>
            <ac:spMk id="2" creationId="{E5A22EFA-4114-6B24-C324-3149E30A71AE}"/>
          </ac:spMkLst>
        </pc:spChg>
        <pc:picChg chg="add mod ord modCrop">
          <ac:chgData name="Ekansh rathoria" userId="80e34086d968b05e" providerId="LiveId" clId="{B00C1B08-BFA7-47D7-9675-51DA4F434928}" dt="2025-06-16T17:24:05.208" v="2296" actId="14100"/>
          <ac:picMkLst>
            <pc:docMk/>
            <pc:sldMk cId="1752031286" sldId="282"/>
            <ac:picMk id="5" creationId="{5E22B197-5D97-9A11-F533-2BEA7465621D}"/>
          </ac:picMkLst>
        </pc:picChg>
      </pc:sldChg>
      <pc:sldChg chg="addSp modSp add del mod">
        <pc:chgData name="Ekansh rathoria" userId="80e34086d968b05e" providerId="LiveId" clId="{B00C1B08-BFA7-47D7-9675-51DA4F434928}" dt="2025-06-16T17:40:50.383" v="2319" actId="208"/>
        <pc:sldMkLst>
          <pc:docMk/>
          <pc:sldMk cId="0" sldId="283"/>
        </pc:sldMkLst>
        <pc:spChg chg="add mod">
          <ac:chgData name="Ekansh rathoria" userId="80e34086d968b05e" providerId="LiveId" clId="{B00C1B08-BFA7-47D7-9675-51DA4F434928}" dt="2025-06-16T17:40:50.383" v="2319" actId="208"/>
          <ac:spMkLst>
            <pc:docMk/>
            <pc:sldMk cId="0" sldId="283"/>
            <ac:spMk id="3" creationId="{3C4E5CBE-BE06-7987-E3CF-E3168716EC2D}"/>
          </ac:spMkLst>
        </pc:spChg>
        <pc:picChg chg="mod modCrop">
          <ac:chgData name="Ekansh rathoria" userId="80e34086d968b05e" providerId="LiveId" clId="{B00C1B08-BFA7-47D7-9675-51DA4F434928}" dt="2025-06-16T17:38:30.360" v="2301" actId="732"/>
          <ac:picMkLst>
            <pc:docMk/>
            <pc:sldMk cId="0" sldId="283"/>
            <ac:picMk id="2" creationId="{00000000-0000-0000-0000-000000000000}"/>
          </ac:picMkLst>
        </pc:picChg>
      </pc:sldChg>
      <pc:sldChg chg="modSp add del mod">
        <pc:chgData name="Ekansh rathoria" userId="80e34086d968b05e" providerId="LiveId" clId="{B00C1B08-BFA7-47D7-9675-51DA4F434928}" dt="2025-06-16T17:38:44.382" v="2303" actId="732"/>
        <pc:sldMkLst>
          <pc:docMk/>
          <pc:sldMk cId="0" sldId="284"/>
        </pc:sldMkLst>
        <pc:picChg chg="mod modCrop">
          <ac:chgData name="Ekansh rathoria" userId="80e34086d968b05e" providerId="LiveId" clId="{B00C1B08-BFA7-47D7-9675-51DA4F434928}" dt="2025-06-16T17:38:44.382" v="2303" actId="732"/>
          <ac:picMkLst>
            <pc:docMk/>
            <pc:sldMk cId="0" sldId="284"/>
            <ac:picMk id="2" creationId="{00000000-0000-0000-0000-000000000000}"/>
          </ac:picMkLst>
        </pc:picChg>
      </pc:sldChg>
      <pc:sldChg chg="addSp modSp add del mod">
        <pc:chgData name="Ekansh rathoria" userId="80e34086d968b05e" providerId="LiveId" clId="{B00C1B08-BFA7-47D7-9675-51DA4F434928}" dt="2025-06-16T17:41:06.408" v="2321" actId="1076"/>
        <pc:sldMkLst>
          <pc:docMk/>
          <pc:sldMk cId="0" sldId="285"/>
        </pc:sldMkLst>
        <pc:picChg chg="mod modCrop">
          <ac:chgData name="Ekansh rathoria" userId="80e34086d968b05e" providerId="LiveId" clId="{B00C1B08-BFA7-47D7-9675-51DA4F434928}" dt="2025-06-16T17:39:03.760" v="2306" actId="732"/>
          <ac:picMkLst>
            <pc:docMk/>
            <pc:sldMk cId="0" sldId="285"/>
            <ac:picMk id="2" creationId="{00000000-0000-0000-0000-000000000000}"/>
          </ac:picMkLst>
        </pc:picChg>
        <pc:picChg chg="add mod">
          <ac:chgData name="Ekansh rathoria" userId="80e34086d968b05e" providerId="LiveId" clId="{B00C1B08-BFA7-47D7-9675-51DA4F434928}" dt="2025-06-16T17:41:06.408" v="2321" actId="1076"/>
          <ac:picMkLst>
            <pc:docMk/>
            <pc:sldMk cId="0" sldId="285"/>
            <ac:picMk id="3" creationId="{4789E5AA-8CA1-545C-E080-97B0EBAA204D}"/>
          </ac:picMkLst>
        </pc:picChg>
      </pc:sldChg>
      <pc:sldChg chg="modSp add del mod">
        <pc:chgData name="Ekansh rathoria" userId="80e34086d968b05e" providerId="LiveId" clId="{B00C1B08-BFA7-47D7-9675-51DA4F434928}" dt="2025-06-16T17:39:22.065" v="2308" actId="732"/>
        <pc:sldMkLst>
          <pc:docMk/>
          <pc:sldMk cId="0" sldId="286"/>
        </pc:sldMkLst>
        <pc:picChg chg="mod modCrop">
          <ac:chgData name="Ekansh rathoria" userId="80e34086d968b05e" providerId="LiveId" clId="{B00C1B08-BFA7-47D7-9675-51DA4F434928}" dt="2025-06-16T17:39:22.065" v="2308" actId="732"/>
          <ac:picMkLst>
            <pc:docMk/>
            <pc:sldMk cId="0" sldId="286"/>
            <ac:picMk id="2" creationId="{00000000-0000-0000-0000-000000000000}"/>
          </ac:picMkLst>
        </pc:picChg>
      </pc:sldChg>
      <pc:sldChg chg="modSp add del mod">
        <pc:chgData name="Ekansh rathoria" userId="80e34086d968b05e" providerId="LiveId" clId="{B00C1B08-BFA7-47D7-9675-51DA4F434928}" dt="2025-06-16T17:39:35.557" v="2310" actId="732"/>
        <pc:sldMkLst>
          <pc:docMk/>
          <pc:sldMk cId="0" sldId="287"/>
        </pc:sldMkLst>
        <pc:picChg chg="mod modCrop">
          <ac:chgData name="Ekansh rathoria" userId="80e34086d968b05e" providerId="LiveId" clId="{B00C1B08-BFA7-47D7-9675-51DA4F434928}" dt="2025-06-16T17:39:35.557" v="2310" actId="732"/>
          <ac:picMkLst>
            <pc:docMk/>
            <pc:sldMk cId="0" sldId="287"/>
            <ac:picMk id="2" creationId="{00000000-0000-0000-0000-000000000000}"/>
          </ac:picMkLst>
        </pc:picChg>
      </pc:sldChg>
      <pc:sldChg chg="modSp add del mod">
        <pc:chgData name="Ekansh rathoria" userId="80e34086d968b05e" providerId="LiveId" clId="{B00C1B08-BFA7-47D7-9675-51DA4F434928}" dt="2025-06-16T17:39:49.280" v="2312" actId="732"/>
        <pc:sldMkLst>
          <pc:docMk/>
          <pc:sldMk cId="0" sldId="288"/>
        </pc:sldMkLst>
        <pc:picChg chg="mod modCrop">
          <ac:chgData name="Ekansh rathoria" userId="80e34086d968b05e" providerId="LiveId" clId="{B00C1B08-BFA7-47D7-9675-51DA4F434928}" dt="2025-06-16T17:39:49.280" v="2312" actId="732"/>
          <ac:picMkLst>
            <pc:docMk/>
            <pc:sldMk cId="0" sldId="288"/>
            <ac:picMk id="2" creationId="{00000000-0000-0000-0000-000000000000}"/>
          </ac:picMkLst>
        </pc:picChg>
      </pc:sldChg>
      <pc:sldChg chg="modSp add del mod">
        <pc:chgData name="Ekansh rathoria" userId="80e34086d968b05e" providerId="LiveId" clId="{B00C1B08-BFA7-47D7-9675-51DA4F434928}" dt="2025-06-16T17:40:01.016" v="2314" actId="732"/>
        <pc:sldMkLst>
          <pc:docMk/>
          <pc:sldMk cId="0" sldId="289"/>
        </pc:sldMkLst>
        <pc:picChg chg="mod modCrop">
          <ac:chgData name="Ekansh rathoria" userId="80e34086d968b05e" providerId="LiveId" clId="{B00C1B08-BFA7-47D7-9675-51DA4F434928}" dt="2025-06-16T17:40:01.016" v="2314" actId="732"/>
          <ac:picMkLst>
            <pc:docMk/>
            <pc:sldMk cId="0" sldId="289"/>
            <ac:picMk id="2" creationId="{00000000-0000-0000-0000-000000000000}"/>
          </ac:picMkLst>
        </pc:picChg>
      </pc:sldChg>
      <pc:sldChg chg="add del">
        <pc:chgData name="Ekansh rathoria" userId="80e34086d968b05e" providerId="LiveId" clId="{B00C1B08-BFA7-47D7-9675-51DA4F434928}" dt="2025-06-16T17:32:14.417" v="2298"/>
        <pc:sldMkLst>
          <pc:docMk/>
          <pc:sldMk cId="0" sldId="290"/>
        </pc:sldMkLst>
      </pc:sldChg>
      <pc:sldChg chg="addSp delSp modSp new add del mod">
        <pc:chgData name="Ekansh rathoria" userId="80e34086d968b05e" providerId="LiveId" clId="{B00C1B08-BFA7-47D7-9675-51DA4F434928}" dt="2025-06-18T07:41:48.136" v="2645"/>
        <pc:sldMkLst>
          <pc:docMk/>
          <pc:sldMk cId="4197612311" sldId="290"/>
        </pc:sldMkLst>
        <pc:picChg chg="add mod ord">
          <ac:chgData name="Ekansh rathoria" userId="80e34086d968b05e" providerId="LiveId" clId="{B00C1B08-BFA7-47D7-9675-51DA4F434928}" dt="2025-06-16T17:47:32.120" v="2519"/>
          <ac:picMkLst>
            <pc:docMk/>
            <pc:sldMk cId="4197612311" sldId="290"/>
            <ac:picMk id="5" creationId="{11297DE6-0306-03D5-EBF4-D2195D58C4D2}"/>
          </ac:picMkLst>
        </pc:picChg>
      </pc:sldChg>
      <pc:sldChg chg="add del">
        <pc:chgData name="Ekansh rathoria" userId="80e34086d968b05e" providerId="LiveId" clId="{B00C1B08-BFA7-47D7-9675-51DA4F434928}" dt="2025-06-16T17:32:14.417" v="2298"/>
        <pc:sldMkLst>
          <pc:docMk/>
          <pc:sldMk cId="0" sldId="291"/>
        </pc:sldMkLst>
      </pc:sldChg>
      <pc:sldChg chg="addSp delSp modSp new add del mod">
        <pc:chgData name="Ekansh rathoria" userId="80e34086d968b05e" providerId="LiveId" clId="{B00C1B08-BFA7-47D7-9675-51DA4F434928}" dt="2025-06-18T07:41:48.136" v="2645"/>
        <pc:sldMkLst>
          <pc:docMk/>
          <pc:sldMk cId="2609676903" sldId="291"/>
        </pc:sldMkLst>
        <pc:picChg chg="add mod ord">
          <ac:chgData name="Ekansh rathoria" userId="80e34086d968b05e" providerId="LiveId" clId="{B00C1B08-BFA7-47D7-9675-51DA4F434928}" dt="2025-06-16T17:48:25.452" v="2528"/>
          <ac:picMkLst>
            <pc:docMk/>
            <pc:sldMk cId="2609676903" sldId="291"/>
            <ac:picMk id="5" creationId="{5255E0AD-7E36-E97F-8603-43D442FED0CB}"/>
          </ac:picMkLst>
        </pc:picChg>
      </pc:sldChg>
      <pc:sldChg chg="add del">
        <pc:chgData name="Ekansh rathoria" userId="80e34086d968b05e" providerId="LiveId" clId="{B00C1B08-BFA7-47D7-9675-51DA4F434928}" dt="2025-06-16T17:32:14.417" v="2298"/>
        <pc:sldMkLst>
          <pc:docMk/>
          <pc:sldMk cId="0" sldId="292"/>
        </pc:sldMkLst>
      </pc:sldChg>
      <pc:sldChg chg="addSp delSp modSp new add del mod">
        <pc:chgData name="Ekansh rathoria" userId="80e34086d968b05e" providerId="LiveId" clId="{B00C1B08-BFA7-47D7-9675-51DA4F434928}" dt="2025-06-18T07:41:48.136" v="2645"/>
        <pc:sldMkLst>
          <pc:docMk/>
          <pc:sldMk cId="3358441923" sldId="292"/>
        </pc:sldMkLst>
        <pc:picChg chg="add mod ord">
          <ac:chgData name="Ekansh rathoria" userId="80e34086d968b05e" providerId="LiveId" clId="{B00C1B08-BFA7-47D7-9675-51DA4F434928}" dt="2025-06-16T17:49:13.952" v="2537" actId="14100"/>
          <ac:picMkLst>
            <pc:docMk/>
            <pc:sldMk cId="3358441923" sldId="292"/>
            <ac:picMk id="5" creationId="{705F337A-94FE-67EB-161F-337B5537797A}"/>
          </ac:picMkLst>
        </pc:picChg>
      </pc:sldChg>
      <pc:sldChg chg="add del">
        <pc:chgData name="Ekansh rathoria" userId="80e34086d968b05e" providerId="LiveId" clId="{B00C1B08-BFA7-47D7-9675-51DA4F434928}" dt="2025-06-16T17:32:14.417" v="2298"/>
        <pc:sldMkLst>
          <pc:docMk/>
          <pc:sldMk cId="0" sldId="293"/>
        </pc:sldMkLst>
      </pc:sldChg>
      <pc:sldChg chg="addSp delSp modSp new add del mod">
        <pc:chgData name="Ekansh rathoria" userId="80e34086d968b05e" providerId="LiveId" clId="{B00C1B08-BFA7-47D7-9675-51DA4F434928}" dt="2025-06-18T07:41:48.136" v="2645"/>
        <pc:sldMkLst>
          <pc:docMk/>
          <pc:sldMk cId="4014570438" sldId="293"/>
        </pc:sldMkLst>
        <pc:picChg chg="add mod ord">
          <ac:chgData name="Ekansh rathoria" userId="80e34086d968b05e" providerId="LiveId" clId="{B00C1B08-BFA7-47D7-9675-51DA4F434928}" dt="2025-06-16T17:50:04.472" v="2545"/>
          <ac:picMkLst>
            <pc:docMk/>
            <pc:sldMk cId="4014570438" sldId="293"/>
            <ac:picMk id="5" creationId="{CF1F49EE-0AF5-D4CD-ADC2-E59EE0008CB6}"/>
          </ac:picMkLst>
        </pc:picChg>
      </pc:sldChg>
      <pc:sldChg chg="add del">
        <pc:chgData name="Ekansh rathoria" userId="80e34086d968b05e" providerId="LiveId" clId="{B00C1B08-BFA7-47D7-9675-51DA4F434928}" dt="2025-06-16T17:32:14.417" v="2298"/>
        <pc:sldMkLst>
          <pc:docMk/>
          <pc:sldMk cId="0" sldId="294"/>
        </pc:sldMkLst>
      </pc:sldChg>
      <pc:sldChg chg="addSp delSp modSp new add del mod">
        <pc:chgData name="Ekansh rathoria" userId="80e34086d968b05e" providerId="LiveId" clId="{B00C1B08-BFA7-47D7-9675-51DA4F434928}" dt="2025-06-18T07:41:48.136" v="2645"/>
        <pc:sldMkLst>
          <pc:docMk/>
          <pc:sldMk cId="699446361" sldId="294"/>
        </pc:sldMkLst>
        <pc:picChg chg="add mod ord">
          <ac:chgData name="Ekansh rathoria" userId="80e34086d968b05e" providerId="LiveId" clId="{B00C1B08-BFA7-47D7-9675-51DA4F434928}" dt="2025-06-16T17:50:46.462" v="2553"/>
          <ac:picMkLst>
            <pc:docMk/>
            <pc:sldMk cId="699446361" sldId="294"/>
            <ac:picMk id="5" creationId="{7327713A-229B-0EA8-DE0D-9EF610AA125B}"/>
          </ac:picMkLst>
        </pc:picChg>
      </pc:sldChg>
      <pc:sldChg chg="add del">
        <pc:chgData name="Ekansh rathoria" userId="80e34086d968b05e" providerId="LiveId" clId="{B00C1B08-BFA7-47D7-9675-51DA4F434928}" dt="2025-06-16T17:32:14.417" v="2298"/>
        <pc:sldMkLst>
          <pc:docMk/>
          <pc:sldMk cId="0" sldId="295"/>
        </pc:sldMkLst>
      </pc:sldChg>
      <pc:sldChg chg="addSp delSp modSp new add del mod">
        <pc:chgData name="Ekansh rathoria" userId="80e34086d968b05e" providerId="LiveId" clId="{B00C1B08-BFA7-47D7-9675-51DA4F434928}" dt="2025-06-18T07:41:48.136" v="2645"/>
        <pc:sldMkLst>
          <pc:docMk/>
          <pc:sldMk cId="1030208316" sldId="295"/>
        </pc:sldMkLst>
        <pc:picChg chg="add mod ord">
          <ac:chgData name="Ekansh rathoria" userId="80e34086d968b05e" providerId="LiveId" clId="{B00C1B08-BFA7-47D7-9675-51DA4F434928}" dt="2025-06-16T17:51:36.287" v="2563"/>
          <ac:picMkLst>
            <pc:docMk/>
            <pc:sldMk cId="1030208316" sldId="295"/>
            <ac:picMk id="5" creationId="{AA603C45-0AFE-0104-B4F0-0C202A1C583B}"/>
          </ac:picMkLst>
        </pc:picChg>
      </pc:sldChg>
      <pc:sldChg chg="add del">
        <pc:chgData name="Ekansh rathoria" userId="80e34086d968b05e" providerId="LiveId" clId="{B00C1B08-BFA7-47D7-9675-51DA4F434928}" dt="2025-06-16T17:32:14.417" v="2298"/>
        <pc:sldMkLst>
          <pc:docMk/>
          <pc:sldMk cId="0" sldId="296"/>
        </pc:sldMkLst>
      </pc:sldChg>
      <pc:sldChg chg="addSp delSp modSp new add del mod">
        <pc:chgData name="Ekansh rathoria" userId="80e34086d968b05e" providerId="LiveId" clId="{B00C1B08-BFA7-47D7-9675-51DA4F434928}" dt="2025-06-18T07:41:48.136" v="2645"/>
        <pc:sldMkLst>
          <pc:docMk/>
          <pc:sldMk cId="148480001" sldId="296"/>
        </pc:sldMkLst>
        <pc:picChg chg="add mod ord">
          <ac:chgData name="Ekansh rathoria" userId="80e34086d968b05e" providerId="LiveId" clId="{B00C1B08-BFA7-47D7-9675-51DA4F434928}" dt="2025-06-16T17:52:28.495" v="2571"/>
          <ac:picMkLst>
            <pc:docMk/>
            <pc:sldMk cId="148480001" sldId="296"/>
            <ac:picMk id="5" creationId="{50F41C88-5B87-A194-4D93-35581C6E08D1}"/>
          </ac:picMkLst>
        </pc:picChg>
      </pc:sldChg>
      <pc:sldChg chg="add del">
        <pc:chgData name="Ekansh rathoria" userId="80e34086d968b05e" providerId="LiveId" clId="{B00C1B08-BFA7-47D7-9675-51DA4F434928}" dt="2025-06-16T17:32:14.417" v="2298"/>
        <pc:sldMkLst>
          <pc:docMk/>
          <pc:sldMk cId="0" sldId="297"/>
        </pc:sldMkLst>
      </pc:sldChg>
      <pc:sldChg chg="addSp delSp modSp new add del mod">
        <pc:chgData name="Ekansh rathoria" userId="80e34086d968b05e" providerId="LiveId" clId="{B00C1B08-BFA7-47D7-9675-51DA4F434928}" dt="2025-06-18T07:41:48.136" v="2645"/>
        <pc:sldMkLst>
          <pc:docMk/>
          <pc:sldMk cId="3842733112" sldId="297"/>
        </pc:sldMkLst>
        <pc:picChg chg="add mod ord">
          <ac:chgData name="Ekansh rathoria" userId="80e34086d968b05e" providerId="LiveId" clId="{B00C1B08-BFA7-47D7-9675-51DA4F434928}" dt="2025-06-16T17:53:20.804" v="2580"/>
          <ac:picMkLst>
            <pc:docMk/>
            <pc:sldMk cId="3842733112" sldId="297"/>
            <ac:picMk id="5" creationId="{525FCB78-CC0C-B661-18BB-DFCCE3045018}"/>
          </ac:picMkLst>
        </pc:picChg>
      </pc:sldChg>
      <pc:sldChg chg="add del">
        <pc:chgData name="Ekansh rathoria" userId="80e34086d968b05e" providerId="LiveId" clId="{B00C1B08-BFA7-47D7-9675-51DA4F434928}" dt="2025-06-16T17:32:14.417" v="2298"/>
        <pc:sldMkLst>
          <pc:docMk/>
          <pc:sldMk cId="0" sldId="298"/>
        </pc:sldMkLst>
      </pc:sldChg>
      <pc:sldChg chg="addSp delSp modSp new add del mod">
        <pc:chgData name="Ekansh rathoria" userId="80e34086d968b05e" providerId="LiveId" clId="{B00C1B08-BFA7-47D7-9675-51DA4F434928}" dt="2025-06-18T07:41:48.136" v="2645"/>
        <pc:sldMkLst>
          <pc:docMk/>
          <pc:sldMk cId="2878060436" sldId="298"/>
        </pc:sldMkLst>
        <pc:picChg chg="add mod ord">
          <ac:chgData name="Ekansh rathoria" userId="80e34086d968b05e" providerId="LiveId" clId="{B00C1B08-BFA7-47D7-9675-51DA4F434928}" dt="2025-06-16T17:55:28.273" v="2588"/>
          <ac:picMkLst>
            <pc:docMk/>
            <pc:sldMk cId="2878060436" sldId="298"/>
            <ac:picMk id="5" creationId="{33198254-CCE1-7573-4FE3-5FE1B83A14DB}"/>
          </ac:picMkLst>
        </pc:picChg>
      </pc:sldChg>
      <pc:sldChg chg="add del">
        <pc:chgData name="Ekansh rathoria" userId="80e34086d968b05e" providerId="LiveId" clId="{B00C1B08-BFA7-47D7-9675-51DA4F434928}" dt="2025-06-16T17:32:14.417" v="2298"/>
        <pc:sldMkLst>
          <pc:docMk/>
          <pc:sldMk cId="0" sldId="299"/>
        </pc:sldMkLst>
      </pc:sldChg>
      <pc:sldChg chg="addSp delSp modSp new add del mod">
        <pc:chgData name="Ekansh rathoria" userId="80e34086d968b05e" providerId="LiveId" clId="{B00C1B08-BFA7-47D7-9675-51DA4F434928}" dt="2025-06-18T07:41:48.136" v="2645"/>
        <pc:sldMkLst>
          <pc:docMk/>
          <pc:sldMk cId="3044267155" sldId="299"/>
        </pc:sldMkLst>
        <pc:picChg chg="add mod ord">
          <ac:chgData name="Ekansh rathoria" userId="80e34086d968b05e" providerId="LiveId" clId="{B00C1B08-BFA7-47D7-9675-51DA4F434928}" dt="2025-06-16T17:56:09.207" v="2596"/>
          <ac:picMkLst>
            <pc:docMk/>
            <pc:sldMk cId="3044267155" sldId="299"/>
            <ac:picMk id="5" creationId="{11B56A38-6B8F-03BF-C2D5-7A78CB62F041}"/>
          </ac:picMkLst>
        </pc:picChg>
      </pc:sldChg>
      <pc:sldChg chg="add del">
        <pc:chgData name="Ekansh rathoria" userId="80e34086d968b05e" providerId="LiveId" clId="{B00C1B08-BFA7-47D7-9675-51DA4F434928}" dt="2025-06-16T17:32:14.417" v="2298"/>
        <pc:sldMkLst>
          <pc:docMk/>
          <pc:sldMk cId="0" sldId="300"/>
        </pc:sldMkLst>
      </pc:sldChg>
      <pc:sldChg chg="addSp delSp modSp new add del mod">
        <pc:chgData name="Ekansh rathoria" userId="80e34086d968b05e" providerId="LiveId" clId="{B00C1B08-BFA7-47D7-9675-51DA4F434928}" dt="2025-06-18T07:41:48.136" v="2645"/>
        <pc:sldMkLst>
          <pc:docMk/>
          <pc:sldMk cId="3366461403" sldId="300"/>
        </pc:sldMkLst>
        <pc:picChg chg="add mod ord">
          <ac:chgData name="Ekansh rathoria" userId="80e34086d968b05e" providerId="LiveId" clId="{B00C1B08-BFA7-47D7-9675-51DA4F434928}" dt="2025-06-16T17:56:52.997" v="2604"/>
          <ac:picMkLst>
            <pc:docMk/>
            <pc:sldMk cId="3366461403" sldId="300"/>
            <ac:picMk id="5" creationId="{7DCC73EC-563D-4B61-0150-F822D3E9C8F4}"/>
          </ac:picMkLst>
        </pc:picChg>
      </pc:sldChg>
      <pc:sldChg chg="add del">
        <pc:chgData name="Ekansh rathoria" userId="80e34086d968b05e" providerId="LiveId" clId="{B00C1B08-BFA7-47D7-9675-51DA4F434928}" dt="2025-06-16T17:32:14.417" v="2298"/>
        <pc:sldMkLst>
          <pc:docMk/>
          <pc:sldMk cId="0" sldId="301"/>
        </pc:sldMkLst>
      </pc:sldChg>
      <pc:sldChg chg="addSp delSp modSp new add del mod">
        <pc:chgData name="Ekansh rathoria" userId="80e34086d968b05e" providerId="LiveId" clId="{B00C1B08-BFA7-47D7-9675-51DA4F434928}" dt="2025-06-18T07:41:48.136" v="2645"/>
        <pc:sldMkLst>
          <pc:docMk/>
          <pc:sldMk cId="2764367978" sldId="301"/>
        </pc:sldMkLst>
        <pc:picChg chg="add mod ord">
          <ac:chgData name="Ekansh rathoria" userId="80e34086d968b05e" providerId="LiveId" clId="{B00C1B08-BFA7-47D7-9675-51DA4F434928}" dt="2025-06-16T17:57:33.626" v="2612"/>
          <ac:picMkLst>
            <pc:docMk/>
            <pc:sldMk cId="2764367978" sldId="301"/>
            <ac:picMk id="5" creationId="{569CEDAC-94CC-BD50-DAEC-AD2D561A3DB9}"/>
          </ac:picMkLst>
        </pc:picChg>
      </pc:sldChg>
      <pc:sldChg chg="add del">
        <pc:chgData name="Ekansh rathoria" userId="80e34086d968b05e" providerId="LiveId" clId="{B00C1B08-BFA7-47D7-9675-51DA4F434928}" dt="2025-06-16T17:32:14.417" v="2298"/>
        <pc:sldMkLst>
          <pc:docMk/>
          <pc:sldMk cId="0" sldId="302"/>
        </pc:sldMkLst>
      </pc:sldChg>
      <pc:sldChg chg="new del">
        <pc:chgData name="Ekansh rathoria" userId="80e34086d968b05e" providerId="LiveId" clId="{B00C1B08-BFA7-47D7-9675-51DA4F434928}" dt="2025-06-16T17:58:16.809" v="2614" actId="680"/>
        <pc:sldMkLst>
          <pc:docMk/>
          <pc:sldMk cId="1382687723" sldId="302"/>
        </pc:sldMkLst>
      </pc:sldChg>
      <pc:sldChg chg="modSp new add del mod">
        <pc:chgData name="Ekansh rathoria" userId="80e34086d968b05e" providerId="LiveId" clId="{B00C1B08-BFA7-47D7-9675-51DA4F434928}" dt="2025-06-18T07:41:48.136" v="2645"/>
        <pc:sldMkLst>
          <pc:docMk/>
          <pc:sldMk cId="2359611663" sldId="302"/>
        </pc:sldMkLst>
        <pc:spChg chg="mod">
          <ac:chgData name="Ekansh rathoria" userId="80e34086d968b05e" providerId="LiveId" clId="{B00C1B08-BFA7-47D7-9675-51DA4F434928}" dt="2025-06-16T17:58:26.523" v="2618" actId="207"/>
          <ac:spMkLst>
            <pc:docMk/>
            <pc:sldMk cId="2359611663" sldId="302"/>
            <ac:spMk id="2" creationId="{99A83D57-6BE8-625C-85D4-4F0A279ED37F}"/>
          </ac:spMkLst>
        </pc:spChg>
      </pc:sldChg>
      <pc:sldChg chg="add del">
        <pc:chgData name="Ekansh rathoria" userId="80e34086d968b05e" providerId="LiveId" clId="{B00C1B08-BFA7-47D7-9675-51DA4F434928}" dt="2025-06-16T17:32:14.417" v="2298"/>
        <pc:sldMkLst>
          <pc:docMk/>
          <pc:sldMk cId="0" sldId="303"/>
        </pc:sldMkLst>
      </pc:sldChg>
      <pc:sldChg chg="delSp modSp new mod">
        <pc:chgData name="Ekansh rathoria" userId="80e34086d968b05e" providerId="LiveId" clId="{B00C1B08-BFA7-47D7-9675-51DA4F434928}" dt="2025-06-16T17:59:01.400" v="2642" actId="14100"/>
        <pc:sldMkLst>
          <pc:docMk/>
          <pc:sldMk cId="1815364642" sldId="303"/>
        </pc:sldMkLst>
        <pc:spChg chg="mod">
          <ac:chgData name="Ekansh rathoria" userId="80e34086d968b05e" providerId="LiveId" clId="{B00C1B08-BFA7-47D7-9675-51DA4F434928}" dt="2025-06-16T17:59:01.400" v="2642" actId="14100"/>
          <ac:spMkLst>
            <pc:docMk/>
            <pc:sldMk cId="1815364642" sldId="303"/>
            <ac:spMk id="2" creationId="{57B99776-6D66-BA43-DE28-ACB004D3ADAE}"/>
          </ac:spMkLst>
        </pc:spChg>
      </pc:sldChg>
      <pc:sldChg chg="new del">
        <pc:chgData name="Ekansh rathoria" userId="80e34086d968b05e" providerId="LiveId" clId="{B00C1B08-BFA7-47D7-9675-51DA4F434928}" dt="2025-06-16T17:58:31.630" v="2620" actId="680"/>
        <pc:sldMkLst>
          <pc:docMk/>
          <pc:sldMk cId="2945674558" sldId="303"/>
        </pc:sldMkLst>
      </pc:sldChg>
      <pc:sldChg chg="add del">
        <pc:chgData name="Ekansh rathoria" userId="80e34086d968b05e" providerId="LiveId" clId="{B00C1B08-BFA7-47D7-9675-51DA4F434928}" dt="2025-06-16T17:32:14.417" v="2298"/>
        <pc:sldMkLst>
          <pc:docMk/>
          <pc:sldMk cId="0" sldId="304"/>
        </pc:sldMkLst>
      </pc:sldChg>
      <pc:sldChg chg="add del">
        <pc:chgData name="Ekansh rathoria" userId="80e34086d968b05e" providerId="LiveId" clId="{B00C1B08-BFA7-47D7-9675-51DA4F434928}" dt="2025-06-16T17:32:14.417" v="2298"/>
        <pc:sldMkLst>
          <pc:docMk/>
          <pc:sldMk cId="0" sldId="305"/>
        </pc:sldMkLst>
      </pc:sldChg>
      <pc:sldChg chg="add del">
        <pc:chgData name="Ekansh rathoria" userId="80e34086d968b05e" providerId="LiveId" clId="{B00C1B08-BFA7-47D7-9675-51DA4F434928}" dt="2025-06-16T17:32:14.417" v="2298"/>
        <pc:sldMkLst>
          <pc:docMk/>
          <pc:sldMk cId="0" sldId="306"/>
        </pc:sldMkLst>
      </pc:sldChg>
      <pc:sldChg chg="add del">
        <pc:chgData name="Ekansh rathoria" userId="80e34086d968b05e" providerId="LiveId" clId="{B00C1B08-BFA7-47D7-9675-51DA4F434928}" dt="2025-06-16T17:32:14.417" v="2298"/>
        <pc:sldMkLst>
          <pc:docMk/>
          <pc:sldMk cId="0" sldId="307"/>
        </pc:sldMkLst>
      </pc:sldChg>
      <pc:sldChg chg="add del">
        <pc:chgData name="Ekansh rathoria" userId="80e34086d968b05e" providerId="LiveId" clId="{B00C1B08-BFA7-47D7-9675-51DA4F434928}" dt="2025-06-16T17:32:14.417" v="2298"/>
        <pc:sldMkLst>
          <pc:docMk/>
          <pc:sldMk cId="0" sldId="308"/>
        </pc:sldMkLst>
      </pc:sldChg>
      <pc:sldChg chg="add del">
        <pc:chgData name="Ekansh rathoria" userId="80e34086d968b05e" providerId="LiveId" clId="{B00C1B08-BFA7-47D7-9675-51DA4F434928}" dt="2025-06-16T17:32:14.417" v="2298"/>
        <pc:sldMkLst>
          <pc:docMk/>
          <pc:sldMk cId="0" sldId="309"/>
        </pc:sldMkLst>
      </pc:sldChg>
      <pc:sldChg chg="add del">
        <pc:chgData name="Ekansh rathoria" userId="80e34086d968b05e" providerId="LiveId" clId="{B00C1B08-BFA7-47D7-9675-51DA4F434928}" dt="2025-06-16T17:32:14.417" v="2298"/>
        <pc:sldMkLst>
          <pc:docMk/>
          <pc:sldMk cId="0" sldId="310"/>
        </pc:sldMkLst>
      </pc:sldChg>
      <pc:sldChg chg="add del">
        <pc:chgData name="Ekansh rathoria" userId="80e34086d968b05e" providerId="LiveId" clId="{B00C1B08-BFA7-47D7-9675-51DA4F434928}" dt="2025-06-16T17:32:14.417" v="2298"/>
        <pc:sldMkLst>
          <pc:docMk/>
          <pc:sldMk cId="0" sldId="311"/>
        </pc:sldMkLst>
      </pc:sldChg>
      <pc:sldChg chg="add del">
        <pc:chgData name="Ekansh rathoria" userId="80e34086d968b05e" providerId="LiveId" clId="{B00C1B08-BFA7-47D7-9675-51DA4F434928}" dt="2025-06-16T17:32:14.417" v="2298"/>
        <pc:sldMkLst>
          <pc:docMk/>
          <pc:sldMk cId="0" sldId="312"/>
        </pc:sldMkLst>
      </pc:sldChg>
      <pc:sldChg chg="add del">
        <pc:chgData name="Ekansh rathoria" userId="80e34086d968b05e" providerId="LiveId" clId="{B00C1B08-BFA7-47D7-9675-51DA4F434928}" dt="2025-06-16T17:32:14.417" v="2298"/>
        <pc:sldMkLst>
          <pc:docMk/>
          <pc:sldMk cId="0" sldId="313"/>
        </pc:sldMkLst>
      </pc:sldChg>
      <pc:sldChg chg="add del">
        <pc:chgData name="Ekansh rathoria" userId="80e34086d968b05e" providerId="LiveId" clId="{B00C1B08-BFA7-47D7-9675-51DA4F434928}" dt="2025-06-16T17:32:14.417" v="2298"/>
        <pc:sldMkLst>
          <pc:docMk/>
          <pc:sldMk cId="0" sldId="314"/>
        </pc:sldMkLst>
      </pc:sldChg>
      <pc:sldChg chg="add del">
        <pc:chgData name="Ekansh rathoria" userId="80e34086d968b05e" providerId="LiveId" clId="{B00C1B08-BFA7-47D7-9675-51DA4F434928}" dt="2025-06-16T17:32:14.417" v="2298"/>
        <pc:sldMkLst>
          <pc:docMk/>
          <pc:sldMk cId="0" sldId="315"/>
        </pc:sldMkLst>
      </pc:sldChg>
      <pc:sldChg chg="add del">
        <pc:chgData name="Ekansh rathoria" userId="80e34086d968b05e" providerId="LiveId" clId="{B00C1B08-BFA7-47D7-9675-51DA4F434928}" dt="2025-06-16T17:32:14.417" v="2298"/>
        <pc:sldMkLst>
          <pc:docMk/>
          <pc:sldMk cId="0" sldId="316"/>
        </pc:sldMkLst>
      </pc:sldChg>
      <pc:sldChg chg="add del">
        <pc:chgData name="Ekansh rathoria" userId="80e34086d968b05e" providerId="LiveId" clId="{B00C1B08-BFA7-47D7-9675-51DA4F434928}" dt="2025-06-16T17:32:14.417" v="2298"/>
        <pc:sldMkLst>
          <pc:docMk/>
          <pc:sldMk cId="0" sldId="317"/>
        </pc:sldMkLst>
      </pc:sldChg>
      <pc:sldChg chg="add del">
        <pc:chgData name="Ekansh rathoria" userId="80e34086d968b05e" providerId="LiveId" clId="{B00C1B08-BFA7-47D7-9675-51DA4F434928}" dt="2025-06-16T17:32:14.417" v="2298"/>
        <pc:sldMkLst>
          <pc:docMk/>
          <pc:sldMk cId="0" sldId="31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A492-4A04-9116-0869-DF4E265500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2809035-CAC9-070A-1BD5-1761D92A14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9BA1C39-9DF1-A418-9CE6-671F6F45EDDA}"/>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5" name="Footer Placeholder 4">
            <a:extLst>
              <a:ext uri="{FF2B5EF4-FFF2-40B4-BE49-F238E27FC236}">
                <a16:creationId xmlns:a16="http://schemas.microsoft.com/office/drawing/2014/main" id="{23500EA6-8C6B-A2CB-3C8B-F816392E92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EDC42B-6034-5537-A04D-48CF860DE76F}"/>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425908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C374-AB0B-48B7-DBE2-6423C1269C5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19B5CC7-E75A-5BF9-B69E-3F1723C5F6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EE1702-464D-8358-3B9E-C56C0D672781}"/>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5" name="Footer Placeholder 4">
            <a:extLst>
              <a:ext uri="{FF2B5EF4-FFF2-40B4-BE49-F238E27FC236}">
                <a16:creationId xmlns:a16="http://schemas.microsoft.com/office/drawing/2014/main" id="{376BC3C0-E144-D95F-40C3-E03F4A658F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0548D8-CFE7-36F6-E7E2-B18013770589}"/>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166203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247F8-6EF7-B74D-062C-5A9F32304E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48C7280-87AE-63B9-0725-D1A9923D90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7D15645-A0FB-A825-4907-5E1C7E6B85CE}"/>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5" name="Footer Placeholder 4">
            <a:extLst>
              <a:ext uri="{FF2B5EF4-FFF2-40B4-BE49-F238E27FC236}">
                <a16:creationId xmlns:a16="http://schemas.microsoft.com/office/drawing/2014/main" id="{0F09857D-3306-DE25-77DF-F2E2694CF1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56893A5-41B3-AD23-896A-FF68D88F7A15}"/>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24666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EF2B-030C-F333-13F2-6CF44AC5BBF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608A23A-8C76-F19E-1D8F-FF68E02C53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CBC1E4-6442-ACF5-84FE-15BD34FDF7D6}"/>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5" name="Footer Placeholder 4">
            <a:extLst>
              <a:ext uri="{FF2B5EF4-FFF2-40B4-BE49-F238E27FC236}">
                <a16:creationId xmlns:a16="http://schemas.microsoft.com/office/drawing/2014/main" id="{81A6301E-A1E9-3854-8D7D-272C56B5A2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4C1C31F-FF33-2169-A619-1078C6A05E8C}"/>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363172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30EE-C217-86F5-98DA-479E4A2F7D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D7DE03C-0B44-4A1E-08BA-B63B7BFB6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7129D-71C7-D4AE-FDD4-DB5029A37A50}"/>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5" name="Footer Placeholder 4">
            <a:extLst>
              <a:ext uri="{FF2B5EF4-FFF2-40B4-BE49-F238E27FC236}">
                <a16:creationId xmlns:a16="http://schemas.microsoft.com/office/drawing/2014/main" id="{219C3FFD-89CC-75E8-E6B1-B13966218D7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516457-A2F8-51B2-A3F2-130CD7C90052}"/>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167123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11BF-B504-5B41-DDEE-351B4364ACD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2C477AC-6330-3497-371F-D16F9641B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EB2DD01-C188-4874-5D96-B520FC5467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FD4F912-B0CC-82D7-05CA-DE57E95836F9}"/>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6" name="Footer Placeholder 5">
            <a:extLst>
              <a:ext uri="{FF2B5EF4-FFF2-40B4-BE49-F238E27FC236}">
                <a16:creationId xmlns:a16="http://schemas.microsoft.com/office/drawing/2014/main" id="{EFE782DC-65A8-4079-3D8D-AE086680C2E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F533BB6-78F1-C1D6-84F3-0123DA9FA11F}"/>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321662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C5A5-105E-6DFB-E73D-98FB2707D77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56E4910-4457-C51A-BBE3-647269D0D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86219-D104-6065-68AA-40C760A0E4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18409B4-C521-841F-2902-C40073244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18585-86DD-29B3-17FE-680FB79C5A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1619079-705A-6840-F149-A021CCA3D697}"/>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8" name="Footer Placeholder 7">
            <a:extLst>
              <a:ext uri="{FF2B5EF4-FFF2-40B4-BE49-F238E27FC236}">
                <a16:creationId xmlns:a16="http://schemas.microsoft.com/office/drawing/2014/main" id="{251E1349-EED9-C6EC-67F2-8C0672B7242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897BC0E-6B2F-3C7F-AF75-04B78AC0F4BF}"/>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364268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A47E-E60E-D522-C2C0-2CED9DB006B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CD55804-2FAA-EBDE-42E3-DC8DEB23F5CB}"/>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4" name="Footer Placeholder 3">
            <a:extLst>
              <a:ext uri="{FF2B5EF4-FFF2-40B4-BE49-F238E27FC236}">
                <a16:creationId xmlns:a16="http://schemas.microsoft.com/office/drawing/2014/main" id="{F5A76D90-F867-E324-8C9A-F53DE5F5E12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01C16EB-1578-A6FF-39B6-4FA0B1F937BE}"/>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378196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602BB6-BF32-DA42-ACCC-F10C426245A4}"/>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3" name="Footer Placeholder 2">
            <a:extLst>
              <a:ext uri="{FF2B5EF4-FFF2-40B4-BE49-F238E27FC236}">
                <a16:creationId xmlns:a16="http://schemas.microsoft.com/office/drawing/2014/main" id="{E8171F22-3D2D-FEAC-0DE6-8F5BEC480B9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9108C57-C683-F35C-5602-068C8F74B72B}"/>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412962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2375-EA43-8B22-D8FD-FB30B54C6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8C0E94F-5BA3-1C97-FE12-45AA8EDD9B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E574389-A7F6-C31B-FEF0-35E6DB7B9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E773B-31CE-7AE3-6FB7-F92C0CF8DEE9}"/>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6" name="Footer Placeholder 5">
            <a:extLst>
              <a:ext uri="{FF2B5EF4-FFF2-40B4-BE49-F238E27FC236}">
                <a16:creationId xmlns:a16="http://schemas.microsoft.com/office/drawing/2014/main" id="{EEC36E3D-B01D-4EB9-7151-349FE888806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CB2020D-1A2D-B35A-4DFD-2AB8BE7B5CB5}"/>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268960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531E-AB04-7D2B-FC3A-F3AD75889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227DBC7-2C8E-6BAA-7BEF-1B89D5574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506995D-ECCC-D067-60C9-8A5BD718F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F3B08D-46DA-E5F3-6A5B-CB74C16FAD10}"/>
              </a:ext>
            </a:extLst>
          </p:cNvPr>
          <p:cNvSpPr>
            <a:spLocks noGrp="1"/>
          </p:cNvSpPr>
          <p:nvPr>
            <p:ph type="dt" sz="half" idx="10"/>
          </p:nvPr>
        </p:nvSpPr>
        <p:spPr/>
        <p:txBody>
          <a:bodyPr/>
          <a:lstStyle/>
          <a:p>
            <a:fld id="{47E40973-311E-4F23-BD63-47E50C877BC5}" type="datetimeFigureOut">
              <a:rPr lang="en-IN" smtClean="0"/>
              <a:t>18-06-2025</a:t>
            </a:fld>
            <a:endParaRPr lang="en-IN"/>
          </a:p>
        </p:txBody>
      </p:sp>
      <p:sp>
        <p:nvSpPr>
          <p:cNvPr id="6" name="Footer Placeholder 5">
            <a:extLst>
              <a:ext uri="{FF2B5EF4-FFF2-40B4-BE49-F238E27FC236}">
                <a16:creationId xmlns:a16="http://schemas.microsoft.com/office/drawing/2014/main" id="{0255E6C6-ED0F-71C5-5B4F-440DE7844B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F48BA36-5118-B123-76DD-5016038B5135}"/>
              </a:ext>
            </a:extLst>
          </p:cNvPr>
          <p:cNvSpPr>
            <a:spLocks noGrp="1"/>
          </p:cNvSpPr>
          <p:nvPr>
            <p:ph type="sldNum" sz="quarter" idx="12"/>
          </p:nvPr>
        </p:nvSpPr>
        <p:spPr/>
        <p:txBody>
          <a:bodyPr/>
          <a:lstStyle/>
          <a:p>
            <a:fld id="{7D34151E-1E8C-4FBA-9F38-4B0DDAC2D4D8}" type="slidenum">
              <a:rPr lang="en-IN" smtClean="0"/>
              <a:t>‹#›</a:t>
            </a:fld>
            <a:endParaRPr lang="en-IN"/>
          </a:p>
        </p:txBody>
      </p:sp>
    </p:spTree>
    <p:extLst>
      <p:ext uri="{BB962C8B-B14F-4D97-AF65-F5344CB8AC3E}">
        <p14:creationId xmlns:p14="http://schemas.microsoft.com/office/powerpoint/2010/main" val="13524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374BD3-3109-4A5A-B3C3-797A6B091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9330489-B4DD-9409-7F09-EF75A84B7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4B9211D-C954-BAA1-CFBB-D632600C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40973-311E-4F23-BD63-47E50C877BC5}" type="datetimeFigureOut">
              <a:rPr lang="en-IN" smtClean="0"/>
              <a:t>18-06-2025</a:t>
            </a:fld>
            <a:endParaRPr lang="en-IN"/>
          </a:p>
        </p:txBody>
      </p:sp>
      <p:sp>
        <p:nvSpPr>
          <p:cNvPr id="5" name="Footer Placeholder 4">
            <a:extLst>
              <a:ext uri="{FF2B5EF4-FFF2-40B4-BE49-F238E27FC236}">
                <a16:creationId xmlns:a16="http://schemas.microsoft.com/office/drawing/2014/main" id="{9DFB33EB-E8BF-1626-9939-A51A4C531A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0FF78D3-3256-1F1D-8ED7-17C98B04D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4151E-1E8C-4FBA-9F38-4B0DDAC2D4D8}" type="slidenum">
              <a:rPr lang="en-IN" smtClean="0"/>
              <a:t>‹#›</a:t>
            </a:fld>
            <a:endParaRPr lang="en-IN"/>
          </a:p>
        </p:txBody>
      </p:sp>
    </p:spTree>
    <p:extLst>
      <p:ext uri="{BB962C8B-B14F-4D97-AF65-F5344CB8AC3E}">
        <p14:creationId xmlns:p14="http://schemas.microsoft.com/office/powerpoint/2010/main" val="68981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6073-4460-65E6-ABE6-F07F6EDCAEF4}"/>
              </a:ext>
            </a:extLst>
          </p:cNvPr>
          <p:cNvSpPr>
            <a:spLocks noGrp="1"/>
          </p:cNvSpPr>
          <p:nvPr>
            <p:ph type="ctrTitle"/>
          </p:nvPr>
        </p:nvSpPr>
        <p:spPr>
          <a:xfrm>
            <a:off x="480767" y="556181"/>
            <a:ext cx="10953946" cy="2953782"/>
          </a:xfrm>
        </p:spPr>
        <p:txBody>
          <a:bodyPr>
            <a:normAutofit/>
          </a:bodyPr>
          <a:lstStyle/>
          <a:p>
            <a:r>
              <a:rPr lang="en-IN" b="1" dirty="0">
                <a:solidFill>
                  <a:srgbClr val="FF0000"/>
                </a:solidFill>
              </a:rPr>
              <a:t>Designing and Standardising </a:t>
            </a:r>
            <a:r>
              <a:rPr lang="en-IN" b="1">
                <a:solidFill>
                  <a:srgbClr val="FF0000"/>
                </a:solidFill>
              </a:rPr>
              <a:t>Research Tools: </a:t>
            </a:r>
            <a:r>
              <a:rPr lang="en-IN" b="1" dirty="0">
                <a:solidFill>
                  <a:srgbClr val="FF0000"/>
                </a:solidFill>
              </a:rPr>
              <a:t>Interview &amp; Questionnaire</a:t>
            </a:r>
          </a:p>
        </p:txBody>
      </p:sp>
      <p:sp>
        <p:nvSpPr>
          <p:cNvPr id="3" name="Subtitle 2">
            <a:extLst>
              <a:ext uri="{FF2B5EF4-FFF2-40B4-BE49-F238E27FC236}">
                <a16:creationId xmlns:a16="http://schemas.microsoft.com/office/drawing/2014/main" id="{CB5DAE67-71CA-11CB-9FC2-F872C53FF1BB}"/>
              </a:ext>
            </a:extLst>
          </p:cNvPr>
          <p:cNvSpPr>
            <a:spLocks noGrp="1"/>
          </p:cNvSpPr>
          <p:nvPr>
            <p:ph type="subTitle" idx="1"/>
          </p:nvPr>
        </p:nvSpPr>
        <p:spPr>
          <a:xfrm>
            <a:off x="1524000" y="4477732"/>
            <a:ext cx="9144000" cy="2380267"/>
          </a:xfrm>
        </p:spPr>
        <p:txBody>
          <a:bodyPr>
            <a:normAutofit/>
          </a:bodyPr>
          <a:lstStyle/>
          <a:p>
            <a:r>
              <a:rPr lang="en-US" b="1" dirty="0">
                <a:solidFill>
                  <a:srgbClr val="002060"/>
                </a:solidFill>
              </a:rPr>
              <a:t>Presented By</a:t>
            </a:r>
          </a:p>
          <a:p>
            <a:r>
              <a:rPr lang="en-US" sz="3200" b="1" dirty="0">
                <a:solidFill>
                  <a:srgbClr val="002060"/>
                </a:solidFill>
              </a:rPr>
              <a:t>Dr. Richa Rathoria</a:t>
            </a:r>
          </a:p>
          <a:p>
            <a:r>
              <a:rPr lang="en-US" b="1" dirty="0">
                <a:solidFill>
                  <a:srgbClr val="002060"/>
                </a:solidFill>
              </a:rPr>
              <a:t>Professor &amp; Head, Department of </a:t>
            </a:r>
            <a:r>
              <a:rPr lang="en-US" b="1" dirty="0" err="1">
                <a:solidFill>
                  <a:srgbClr val="002060"/>
                </a:solidFill>
              </a:rPr>
              <a:t>Obs</a:t>
            </a:r>
            <a:r>
              <a:rPr lang="en-US" b="1" dirty="0">
                <a:solidFill>
                  <a:srgbClr val="002060"/>
                </a:solidFill>
              </a:rPr>
              <a:t> &amp; Gynae</a:t>
            </a:r>
          </a:p>
          <a:p>
            <a:r>
              <a:rPr lang="en-US" b="1" dirty="0">
                <a:solidFill>
                  <a:srgbClr val="002060"/>
                </a:solidFill>
              </a:rPr>
              <a:t>HIMS Ataria Sitapur</a:t>
            </a:r>
            <a:endParaRPr lang="en-IN" b="1" dirty="0">
              <a:solidFill>
                <a:srgbClr val="002060"/>
              </a:solidFill>
            </a:endParaRPr>
          </a:p>
        </p:txBody>
      </p:sp>
    </p:spTree>
    <p:extLst>
      <p:ext uri="{BB962C8B-B14F-4D97-AF65-F5344CB8AC3E}">
        <p14:creationId xmlns:p14="http://schemas.microsoft.com/office/powerpoint/2010/main" val="2226625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Research-tools-amp-data-collection-method_vipin-19-2048.jpg"/>
          <p:cNvPicPr>
            <a:picLocks noChangeAspect="1"/>
          </p:cNvPicPr>
          <p:nvPr/>
        </p:nvPicPr>
        <p:blipFill>
          <a:blip r:embed="rId2"/>
          <a:srcRect l="2378" r="11643"/>
          <a:stretch>
            <a:fillRect/>
          </a:stretch>
        </p:blipFill>
        <p:spPr>
          <a:xfrm>
            <a:off x="1762812" y="0"/>
            <a:ext cx="7843101" cy="6858000"/>
          </a:xfrm>
          <a:prstGeom prst="rect">
            <a:avLst/>
          </a:prstGeom>
        </p:spPr>
      </p:pic>
      <p:pic>
        <p:nvPicPr>
          <p:cNvPr id="3" name="Picture 2">
            <a:extLst>
              <a:ext uri="{FF2B5EF4-FFF2-40B4-BE49-F238E27FC236}">
                <a16:creationId xmlns:a16="http://schemas.microsoft.com/office/drawing/2014/main" id="{4789E5AA-8CA1-545C-E080-97B0EBAA204D}"/>
              </a:ext>
            </a:extLst>
          </p:cNvPr>
          <p:cNvPicPr>
            <a:picLocks noChangeAspect="1"/>
          </p:cNvPicPr>
          <p:nvPr/>
        </p:nvPicPr>
        <p:blipFill>
          <a:blip r:embed="rId3"/>
          <a:stretch>
            <a:fillRect/>
          </a:stretch>
        </p:blipFill>
        <p:spPr>
          <a:xfrm>
            <a:off x="1541431" y="354440"/>
            <a:ext cx="926672" cy="9266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Research-tools-amp-data-collection-method_vipin-20-2048.jpg"/>
          <p:cNvPicPr>
            <a:picLocks noChangeAspect="1"/>
          </p:cNvPicPr>
          <p:nvPr/>
        </p:nvPicPr>
        <p:blipFill>
          <a:blip r:embed="rId2"/>
          <a:srcRect l="2302" r="10894"/>
          <a:stretch>
            <a:fillRect/>
          </a:stretch>
        </p:blipFill>
        <p:spPr>
          <a:xfrm>
            <a:off x="1734532" y="0"/>
            <a:ext cx="7937369"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Research-tools-amp-data-collection-method_vipin-21-2048.jpg"/>
          <p:cNvPicPr>
            <a:picLocks noChangeAspect="1"/>
          </p:cNvPicPr>
          <p:nvPr/>
        </p:nvPicPr>
        <p:blipFill>
          <a:blip r:embed="rId2"/>
          <a:srcRect l="2097" r="7697"/>
          <a:stretch>
            <a:fillRect/>
          </a:stretch>
        </p:blipFill>
        <p:spPr>
          <a:xfrm>
            <a:off x="1715678" y="0"/>
            <a:ext cx="8248454"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Research-tools-amp-data-collection-method_vipin-22-2048.jpg"/>
          <p:cNvPicPr>
            <a:picLocks noChangeAspect="1"/>
          </p:cNvPicPr>
          <p:nvPr/>
        </p:nvPicPr>
        <p:blipFill>
          <a:blip r:embed="rId2"/>
          <a:srcRect l="1890" r="11822"/>
          <a:stretch>
            <a:fillRect/>
          </a:stretch>
        </p:blipFill>
        <p:spPr>
          <a:xfrm>
            <a:off x="1696825" y="0"/>
            <a:ext cx="7890236"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3-Research-tools-amp-data-collection-method_vipin-23-2048.jpg"/>
          <p:cNvPicPr>
            <a:picLocks noChangeAspect="1"/>
          </p:cNvPicPr>
          <p:nvPr/>
        </p:nvPicPr>
        <p:blipFill>
          <a:blip r:embed="rId2"/>
          <a:srcRect l="1994" r="9140"/>
          <a:stretch>
            <a:fillRect/>
          </a:stretch>
        </p:blipFill>
        <p:spPr>
          <a:xfrm>
            <a:off x="1706252" y="0"/>
            <a:ext cx="812590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98A7AD-979A-1160-E6F0-BB672A78D0E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609600" y="287051"/>
            <a:ext cx="10972800" cy="6431235"/>
          </a:xfrm>
        </p:spPr>
      </p:pic>
    </p:spTree>
    <p:extLst>
      <p:ext uri="{BB962C8B-B14F-4D97-AF65-F5344CB8AC3E}">
        <p14:creationId xmlns:p14="http://schemas.microsoft.com/office/powerpoint/2010/main" val="73663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042268-00BC-D5E7-BDF0-E312238AA36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46451" y="518473"/>
            <a:ext cx="10835630" cy="6033303"/>
          </a:xfrm>
        </p:spPr>
      </p:pic>
    </p:spTree>
    <p:extLst>
      <p:ext uri="{BB962C8B-B14F-4D97-AF65-F5344CB8AC3E}">
        <p14:creationId xmlns:p14="http://schemas.microsoft.com/office/powerpoint/2010/main" val="363412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A85201-C7D8-8390-1AE8-FC07746C612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866480" y="495677"/>
            <a:ext cx="10323136" cy="5679855"/>
          </a:xfrm>
        </p:spPr>
      </p:pic>
    </p:spTree>
    <p:extLst>
      <p:ext uri="{BB962C8B-B14F-4D97-AF65-F5344CB8AC3E}">
        <p14:creationId xmlns:p14="http://schemas.microsoft.com/office/powerpoint/2010/main" val="303996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A4A0BE-0CB8-A0E0-7274-6A207BA1D6D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688157" y="277781"/>
            <a:ext cx="10774837" cy="6215095"/>
          </a:xfrm>
        </p:spPr>
      </p:pic>
    </p:spTree>
    <p:extLst>
      <p:ext uri="{BB962C8B-B14F-4D97-AF65-F5344CB8AC3E}">
        <p14:creationId xmlns:p14="http://schemas.microsoft.com/office/powerpoint/2010/main" val="220238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3A00-B911-2E23-501D-95BA800BC47E}"/>
              </a:ext>
            </a:extLst>
          </p:cNvPr>
          <p:cNvSpPr>
            <a:spLocks noGrp="1"/>
          </p:cNvSpPr>
          <p:nvPr>
            <p:ph type="title"/>
          </p:nvPr>
        </p:nvSpPr>
        <p:spPr>
          <a:xfrm>
            <a:off x="838200" y="1"/>
            <a:ext cx="10515600" cy="1348032"/>
          </a:xfrm>
        </p:spPr>
        <p:txBody>
          <a:bodyPr>
            <a:normAutofit/>
          </a:bodyPr>
          <a:lstStyle/>
          <a:p>
            <a:pPr algn="ctr"/>
            <a:r>
              <a:rPr lang="en-IN" sz="4800" b="1" dirty="0">
                <a:solidFill>
                  <a:srgbClr val="FF0000"/>
                </a:solidFill>
              </a:rPr>
              <a:t>Key Elements Of The Data Collection Tool</a:t>
            </a:r>
          </a:p>
        </p:txBody>
      </p:sp>
      <p:sp>
        <p:nvSpPr>
          <p:cNvPr id="3" name="Content Placeholder 2">
            <a:extLst>
              <a:ext uri="{FF2B5EF4-FFF2-40B4-BE49-F238E27FC236}">
                <a16:creationId xmlns:a16="http://schemas.microsoft.com/office/drawing/2014/main" id="{0AC7BC54-A8F4-A732-CEB4-B5BE297BF31C}"/>
              </a:ext>
            </a:extLst>
          </p:cNvPr>
          <p:cNvSpPr>
            <a:spLocks noGrp="1"/>
          </p:cNvSpPr>
          <p:nvPr>
            <p:ph idx="1"/>
          </p:nvPr>
        </p:nvSpPr>
        <p:spPr>
          <a:xfrm>
            <a:off x="4609707" y="1146985"/>
            <a:ext cx="7582293" cy="5711015"/>
          </a:xfrm>
        </p:spPr>
        <p:txBody>
          <a:bodyPr>
            <a:normAutofit fontScale="77500" lnSpcReduction="20000"/>
          </a:bodyPr>
          <a:lstStyle/>
          <a:p>
            <a:pPr>
              <a:lnSpc>
                <a:spcPct val="170000"/>
              </a:lnSpc>
            </a:pPr>
            <a:r>
              <a:rPr lang="en-IN" dirty="0"/>
              <a:t> We need a valid, sensible response</a:t>
            </a:r>
            <a:r>
              <a:rPr kumimoji="0" lang="en-IN" sz="2900" b="0" i="0" u="none" strike="noStrike" kern="1200" cap="none" spc="0" normalizeH="0" baseline="0" noProof="0" dirty="0">
                <a:ln>
                  <a:noFill/>
                </a:ln>
                <a:solidFill>
                  <a:prstClr val="black"/>
                </a:solidFill>
                <a:effectLst/>
                <a:uLnTx/>
                <a:uFillTx/>
                <a:latin typeface="Calibri" panose="020F0502020204030204"/>
                <a:ea typeface="+mn-ea"/>
                <a:cs typeface="+mn-cs"/>
              </a:rPr>
              <a:t> (information)</a:t>
            </a:r>
            <a:r>
              <a:rPr lang="en-IN" dirty="0"/>
              <a:t> from the study participants that can be used effectively for our health research needs, and to do that, every data collection tool needs some key elements like:</a:t>
            </a:r>
          </a:p>
          <a:p>
            <a:pPr>
              <a:lnSpc>
                <a:spcPct val="170000"/>
              </a:lnSpc>
            </a:pPr>
            <a:r>
              <a:rPr lang="en-IN" dirty="0"/>
              <a:t>(1) </a:t>
            </a:r>
            <a:r>
              <a:rPr lang="en-IN" b="1" dirty="0"/>
              <a:t>clarity of words </a:t>
            </a:r>
            <a:r>
              <a:rPr lang="en-IN" dirty="0"/>
              <a:t>that you use in a data collection tool, </a:t>
            </a:r>
          </a:p>
          <a:p>
            <a:pPr>
              <a:lnSpc>
                <a:spcPct val="170000"/>
              </a:lnSpc>
            </a:pPr>
            <a:r>
              <a:rPr lang="en-IN" dirty="0"/>
              <a:t>(2) the </a:t>
            </a:r>
            <a:r>
              <a:rPr lang="en-IN" b="1" dirty="0"/>
              <a:t>balance of phrases and sentences</a:t>
            </a:r>
            <a:r>
              <a:rPr lang="en-IN" dirty="0"/>
              <a:t>, </a:t>
            </a:r>
          </a:p>
          <a:p>
            <a:pPr>
              <a:lnSpc>
                <a:spcPct val="170000"/>
              </a:lnSpc>
            </a:pPr>
            <a:r>
              <a:rPr lang="en-IN" dirty="0"/>
              <a:t>(3) the </a:t>
            </a:r>
            <a:r>
              <a:rPr lang="en-IN" b="1" dirty="0"/>
              <a:t>length of sentences</a:t>
            </a:r>
            <a:r>
              <a:rPr lang="en-IN" dirty="0"/>
              <a:t>; how long are these questions, </a:t>
            </a:r>
          </a:p>
          <a:p>
            <a:pPr>
              <a:lnSpc>
                <a:spcPct val="170000"/>
              </a:lnSpc>
            </a:pPr>
            <a:r>
              <a:rPr lang="en-IN" dirty="0"/>
              <a:t>(4) the </a:t>
            </a:r>
            <a:r>
              <a:rPr lang="en-IN" b="1" dirty="0"/>
              <a:t>comprehensiveness of the responses </a:t>
            </a:r>
            <a:r>
              <a:rPr lang="en-IN" dirty="0"/>
              <a:t>in terms, if you are giving categories of responses that you expect from the study participants. </a:t>
            </a:r>
          </a:p>
        </p:txBody>
      </p:sp>
      <p:pic>
        <p:nvPicPr>
          <p:cNvPr id="5" name="Picture 4">
            <a:extLst>
              <a:ext uri="{FF2B5EF4-FFF2-40B4-BE49-F238E27FC236}">
                <a16:creationId xmlns:a16="http://schemas.microsoft.com/office/drawing/2014/main" id="{D0F041B8-E52A-7D9A-8F8B-1E2C6B8158B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tretch>
            <a:fillRect/>
          </a:stretch>
        </p:blipFill>
        <p:spPr>
          <a:xfrm>
            <a:off x="0" y="1348033"/>
            <a:ext cx="4694547" cy="4564027"/>
          </a:xfrm>
          <a:prstGeom prst="rect">
            <a:avLst/>
          </a:prstGeom>
        </p:spPr>
      </p:pic>
    </p:spTree>
    <p:extLst>
      <p:ext uri="{BB962C8B-B14F-4D97-AF65-F5344CB8AC3E}">
        <p14:creationId xmlns:p14="http://schemas.microsoft.com/office/powerpoint/2010/main" val="27233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5E45-4AC8-8D35-2274-F9B9AA2B8C69}"/>
              </a:ext>
            </a:extLst>
          </p:cNvPr>
          <p:cNvSpPr>
            <a:spLocks noGrp="1"/>
          </p:cNvSpPr>
          <p:nvPr>
            <p:ph type="title"/>
          </p:nvPr>
        </p:nvSpPr>
        <p:spPr>
          <a:xfrm>
            <a:off x="838200" y="117834"/>
            <a:ext cx="10860464" cy="1173638"/>
          </a:xfrm>
        </p:spPr>
        <p:txBody>
          <a:bodyPr>
            <a:noAutofit/>
          </a:bodyPr>
          <a:lstStyle/>
          <a:p>
            <a:pPr algn="ctr"/>
            <a:r>
              <a:rPr lang="en-US" b="1" dirty="0">
                <a:solidFill>
                  <a:srgbClr val="FF0000"/>
                </a:solidFill>
              </a:rPr>
              <a:t>Information Collected With Data Collection Tools</a:t>
            </a:r>
            <a:endParaRPr lang="en-IN" b="1" dirty="0">
              <a:solidFill>
                <a:srgbClr val="FF0000"/>
              </a:solidFill>
            </a:endParaRPr>
          </a:p>
        </p:txBody>
      </p:sp>
      <p:sp>
        <p:nvSpPr>
          <p:cNvPr id="3" name="Content Placeholder 2">
            <a:extLst>
              <a:ext uri="{FF2B5EF4-FFF2-40B4-BE49-F238E27FC236}">
                <a16:creationId xmlns:a16="http://schemas.microsoft.com/office/drawing/2014/main" id="{54309C1D-7DBC-1788-713C-7F0685EEA4E1}"/>
              </a:ext>
            </a:extLst>
          </p:cNvPr>
          <p:cNvSpPr>
            <a:spLocks noGrp="1"/>
          </p:cNvSpPr>
          <p:nvPr>
            <p:ph idx="1"/>
          </p:nvPr>
        </p:nvSpPr>
        <p:spPr>
          <a:xfrm>
            <a:off x="838200" y="1131216"/>
            <a:ext cx="10515600" cy="3242821"/>
          </a:xfrm>
        </p:spPr>
        <p:txBody>
          <a:bodyPr>
            <a:normAutofit lnSpcReduction="10000"/>
          </a:bodyPr>
          <a:lstStyle/>
          <a:p>
            <a:pPr>
              <a:lnSpc>
                <a:spcPct val="150000"/>
              </a:lnSpc>
            </a:pPr>
            <a:r>
              <a:rPr lang="en-IN" dirty="0"/>
              <a:t>Generally, in health research, the kind of information that we would like to collect can be basically divided into three areas. </a:t>
            </a:r>
          </a:p>
          <a:p>
            <a:pPr marL="0" indent="0">
              <a:lnSpc>
                <a:spcPct val="150000"/>
              </a:lnSpc>
              <a:buNone/>
            </a:pPr>
            <a:r>
              <a:rPr lang="en-IN" b="1" dirty="0">
                <a:highlight>
                  <a:srgbClr val="FFFF00"/>
                </a:highlight>
              </a:rPr>
              <a:t>1. </a:t>
            </a:r>
            <a:r>
              <a:rPr lang="en-IN" dirty="0"/>
              <a:t>We want </a:t>
            </a:r>
            <a:r>
              <a:rPr lang="en-IN" b="1" dirty="0"/>
              <a:t>to know facts </a:t>
            </a:r>
            <a:r>
              <a:rPr lang="en-IN" dirty="0"/>
              <a:t>such as, the characteristics of our study participants, the environment that they live in and their behaviors or practices.</a:t>
            </a:r>
          </a:p>
        </p:txBody>
      </p:sp>
      <p:pic>
        <p:nvPicPr>
          <p:cNvPr id="5" name="Picture 4">
            <a:extLst>
              <a:ext uri="{FF2B5EF4-FFF2-40B4-BE49-F238E27FC236}">
                <a16:creationId xmlns:a16="http://schemas.microsoft.com/office/drawing/2014/main" id="{3BF06AF6-C466-F9B4-6A94-ADD420D7D49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rcRect t="3103" b="54170"/>
          <a:stretch>
            <a:fillRect/>
          </a:stretch>
        </p:blipFill>
        <p:spPr>
          <a:xfrm>
            <a:off x="1960775" y="4446161"/>
            <a:ext cx="8540685" cy="2294004"/>
          </a:xfrm>
          <a:prstGeom prst="rect">
            <a:avLst/>
          </a:prstGeom>
        </p:spPr>
      </p:pic>
    </p:spTree>
    <p:extLst>
      <p:ext uri="{BB962C8B-B14F-4D97-AF65-F5344CB8AC3E}">
        <p14:creationId xmlns:p14="http://schemas.microsoft.com/office/powerpoint/2010/main" val="249720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288DA-D76B-DFD9-D588-DED7FED15166}"/>
              </a:ext>
            </a:extLst>
          </p:cNvPr>
          <p:cNvSpPr>
            <a:spLocks noGrp="1"/>
          </p:cNvSpPr>
          <p:nvPr>
            <p:ph idx="1"/>
          </p:nvPr>
        </p:nvSpPr>
        <p:spPr>
          <a:xfrm>
            <a:off x="838199" y="1319752"/>
            <a:ext cx="10709635" cy="5538247"/>
          </a:xfrm>
        </p:spPr>
        <p:txBody>
          <a:bodyPr>
            <a:normAutofit fontScale="92500"/>
          </a:bodyPr>
          <a:lstStyle/>
          <a:p>
            <a:pPr>
              <a:lnSpc>
                <a:spcPct val="150000"/>
              </a:lnSpc>
            </a:pPr>
            <a:r>
              <a:rPr lang="en-IN" dirty="0"/>
              <a:t>(5) </a:t>
            </a:r>
            <a:r>
              <a:rPr lang="en-IN" b="1" dirty="0"/>
              <a:t>post constraints </a:t>
            </a:r>
            <a:r>
              <a:rPr lang="en-IN" dirty="0"/>
              <a:t>in terms of what information could or could not be collected through a data collection tool. </a:t>
            </a:r>
          </a:p>
          <a:p>
            <a:pPr>
              <a:lnSpc>
                <a:spcPct val="150000"/>
              </a:lnSpc>
            </a:pPr>
            <a:r>
              <a:rPr lang="en-IN" dirty="0"/>
              <a:t>(6) </a:t>
            </a:r>
            <a:r>
              <a:rPr lang="en-IN" b="1" dirty="0"/>
              <a:t>utility of the data collection tool </a:t>
            </a:r>
            <a:r>
              <a:rPr lang="en-IN" dirty="0"/>
              <a:t>and e</a:t>
            </a:r>
            <a:r>
              <a:rPr lang="en-IN" b="1" dirty="0"/>
              <a:t>specially the utility of the instructions.</a:t>
            </a:r>
          </a:p>
          <a:p>
            <a:pPr>
              <a:lnSpc>
                <a:spcPct val="150000"/>
              </a:lnSpc>
            </a:pPr>
            <a:r>
              <a:rPr lang="en-IN" dirty="0"/>
              <a:t>(7)The </a:t>
            </a:r>
            <a:r>
              <a:rPr lang="en-IN" b="1" dirty="0"/>
              <a:t>order in which the questions are asked </a:t>
            </a:r>
            <a:r>
              <a:rPr lang="en-IN" dirty="0"/>
              <a:t>is a very important element which can decide how your respondents answer your questions, and</a:t>
            </a:r>
          </a:p>
          <a:p>
            <a:pPr>
              <a:lnSpc>
                <a:spcPct val="150000"/>
              </a:lnSpc>
            </a:pPr>
            <a:r>
              <a:rPr lang="en-IN" dirty="0"/>
              <a:t>(8) the </a:t>
            </a:r>
            <a:r>
              <a:rPr lang="en-IN" b="1" dirty="0"/>
              <a:t>context in which you frame these questions </a:t>
            </a:r>
            <a:r>
              <a:rPr lang="en-IN" dirty="0"/>
              <a:t>and the tools are used.</a:t>
            </a:r>
          </a:p>
        </p:txBody>
      </p:sp>
      <p:sp>
        <p:nvSpPr>
          <p:cNvPr id="5" name="Title 1">
            <a:extLst>
              <a:ext uri="{FF2B5EF4-FFF2-40B4-BE49-F238E27FC236}">
                <a16:creationId xmlns:a16="http://schemas.microsoft.com/office/drawing/2014/main" id="{7CB321E2-E6A9-B019-FCAF-05CA5F9039E1}"/>
              </a:ext>
            </a:extLst>
          </p:cNvPr>
          <p:cNvSpPr>
            <a:spLocks noGrp="1"/>
          </p:cNvSpPr>
          <p:nvPr>
            <p:ph type="title"/>
          </p:nvPr>
        </p:nvSpPr>
        <p:spPr>
          <a:xfrm>
            <a:off x="838200" y="365125"/>
            <a:ext cx="10515600" cy="1325563"/>
          </a:xfrm>
        </p:spPr>
        <p:txBody>
          <a:bodyPr>
            <a:normAutofit/>
          </a:bodyPr>
          <a:lstStyle/>
          <a:p>
            <a:pPr algn="ctr"/>
            <a:r>
              <a:rPr lang="en-IN" sz="4800" b="1" dirty="0">
                <a:solidFill>
                  <a:srgbClr val="FF0000"/>
                </a:solidFill>
              </a:rPr>
              <a:t>Key Elements Of The Data Collection Tool</a:t>
            </a:r>
          </a:p>
        </p:txBody>
      </p:sp>
    </p:spTree>
    <p:extLst>
      <p:ext uri="{BB962C8B-B14F-4D97-AF65-F5344CB8AC3E}">
        <p14:creationId xmlns:p14="http://schemas.microsoft.com/office/powerpoint/2010/main" val="2565505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553A-DB40-1B75-75AC-859B5ECD0F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8761E-218C-7D47-0813-5FAC27094214}"/>
              </a:ext>
            </a:extLst>
          </p:cNvPr>
          <p:cNvSpPr>
            <a:spLocks noGrp="1"/>
          </p:cNvSpPr>
          <p:nvPr>
            <p:ph idx="1"/>
          </p:nvPr>
        </p:nvSpPr>
        <p:spPr>
          <a:xfrm>
            <a:off x="509047" y="2281287"/>
            <a:ext cx="11331019" cy="4576711"/>
          </a:xfrm>
        </p:spPr>
        <p:txBody>
          <a:bodyPr/>
          <a:lstStyle/>
          <a:p>
            <a:pPr>
              <a:lnSpc>
                <a:spcPct val="150000"/>
              </a:lnSpc>
            </a:pPr>
            <a:r>
              <a:rPr lang="en-IN" b="1" dirty="0">
                <a:highlight>
                  <a:srgbClr val="FFFF00"/>
                </a:highlight>
              </a:rPr>
              <a:t>The introduction </a:t>
            </a:r>
            <a:r>
              <a:rPr lang="en-IN" dirty="0"/>
              <a:t>is used to </a:t>
            </a:r>
            <a:r>
              <a:rPr lang="en-IN" b="1" dirty="0"/>
              <a:t>present </a:t>
            </a:r>
            <a:r>
              <a:rPr lang="en-IN" dirty="0"/>
              <a:t>the study to the study participants, state out the </a:t>
            </a:r>
            <a:r>
              <a:rPr lang="en-IN" b="1" dirty="0"/>
              <a:t>objectives</a:t>
            </a:r>
            <a:r>
              <a:rPr lang="en-IN" dirty="0"/>
              <a:t> and probably </a:t>
            </a:r>
            <a:r>
              <a:rPr lang="en-IN" b="1" dirty="0"/>
              <a:t>get informed consent </a:t>
            </a:r>
            <a:r>
              <a:rPr lang="en-IN" dirty="0"/>
              <a:t>and so forth. </a:t>
            </a:r>
          </a:p>
          <a:p>
            <a:pPr>
              <a:lnSpc>
                <a:spcPct val="150000"/>
              </a:lnSpc>
            </a:pPr>
            <a:r>
              <a:rPr lang="en-IN" dirty="0"/>
              <a:t>It is also good to always have a </a:t>
            </a:r>
            <a:r>
              <a:rPr lang="en-IN" b="1" dirty="0"/>
              <a:t>concluding statement </a:t>
            </a:r>
            <a:r>
              <a:rPr lang="en-IN" dirty="0"/>
              <a:t>at the end of your questionnaire and </a:t>
            </a:r>
            <a:r>
              <a:rPr lang="en-IN" b="1" dirty="0"/>
              <a:t>thank</a:t>
            </a:r>
            <a:r>
              <a:rPr lang="en-IN" dirty="0"/>
              <a:t> the study participant for their time and effort that they have put in to answer your questions. </a:t>
            </a:r>
          </a:p>
        </p:txBody>
      </p:sp>
      <p:pic>
        <p:nvPicPr>
          <p:cNvPr id="5" name="Picture 4">
            <a:extLst>
              <a:ext uri="{FF2B5EF4-FFF2-40B4-BE49-F238E27FC236}">
                <a16:creationId xmlns:a16="http://schemas.microsoft.com/office/drawing/2014/main" id="{E4394B58-54B1-BC65-9925-C941A204144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l="3395" t="17814" r="50145" b="50000"/>
          <a:stretch>
            <a:fillRect/>
          </a:stretch>
        </p:blipFill>
        <p:spPr>
          <a:xfrm>
            <a:off x="7239787" y="0"/>
            <a:ext cx="4952214" cy="2432115"/>
          </a:xfrm>
          <a:prstGeom prst="rect">
            <a:avLst/>
          </a:prstGeom>
        </p:spPr>
      </p:pic>
      <p:sp>
        <p:nvSpPr>
          <p:cNvPr id="4" name="Title 1">
            <a:extLst>
              <a:ext uri="{FF2B5EF4-FFF2-40B4-BE49-F238E27FC236}">
                <a16:creationId xmlns:a16="http://schemas.microsoft.com/office/drawing/2014/main" id="{F5EDD609-7112-5B5C-9BEE-AFFA19D1E51D}"/>
              </a:ext>
            </a:extLst>
          </p:cNvPr>
          <p:cNvSpPr>
            <a:spLocks noGrp="1"/>
          </p:cNvSpPr>
          <p:nvPr>
            <p:ph type="title"/>
          </p:nvPr>
        </p:nvSpPr>
        <p:spPr>
          <a:xfrm>
            <a:off x="405352" y="461913"/>
            <a:ext cx="6645897" cy="1423448"/>
          </a:xfrm>
        </p:spPr>
        <p:txBody>
          <a:bodyPr>
            <a:normAutofit/>
          </a:bodyPr>
          <a:lstStyle/>
          <a:p>
            <a:r>
              <a:rPr lang="en-US" b="1" dirty="0">
                <a:solidFill>
                  <a:srgbClr val="FF0000"/>
                </a:solidFill>
              </a:rPr>
              <a:t>Four components of Data collection tools</a:t>
            </a:r>
            <a:endParaRPr lang="en-IN" b="1" dirty="0">
              <a:solidFill>
                <a:srgbClr val="FF0000"/>
              </a:solidFill>
            </a:endParaRPr>
          </a:p>
        </p:txBody>
      </p:sp>
    </p:spTree>
    <p:extLst>
      <p:ext uri="{BB962C8B-B14F-4D97-AF65-F5344CB8AC3E}">
        <p14:creationId xmlns:p14="http://schemas.microsoft.com/office/powerpoint/2010/main" val="2092371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BDEB2-44EE-9BEE-11A0-BD106036A509}"/>
              </a:ext>
            </a:extLst>
          </p:cNvPr>
          <p:cNvSpPr>
            <a:spLocks noGrp="1"/>
          </p:cNvSpPr>
          <p:nvPr>
            <p:ph type="title"/>
          </p:nvPr>
        </p:nvSpPr>
        <p:spPr>
          <a:xfrm>
            <a:off x="838199" y="0"/>
            <a:ext cx="6258613" cy="1875934"/>
          </a:xfrm>
        </p:spPr>
        <p:txBody>
          <a:bodyPr>
            <a:normAutofit/>
          </a:bodyPr>
          <a:lstStyle/>
          <a:p>
            <a:pPr algn="ctr"/>
            <a:r>
              <a:rPr lang="en-US" b="1" dirty="0">
                <a:solidFill>
                  <a:srgbClr val="FF0000"/>
                </a:solidFill>
              </a:rPr>
              <a:t>Four components of Data collection tools</a:t>
            </a:r>
            <a:endParaRPr lang="en-IN" b="1" dirty="0">
              <a:solidFill>
                <a:srgbClr val="FF0000"/>
              </a:solidFill>
            </a:endParaRPr>
          </a:p>
        </p:txBody>
      </p:sp>
      <p:sp>
        <p:nvSpPr>
          <p:cNvPr id="3" name="Content Placeholder 2">
            <a:extLst>
              <a:ext uri="{FF2B5EF4-FFF2-40B4-BE49-F238E27FC236}">
                <a16:creationId xmlns:a16="http://schemas.microsoft.com/office/drawing/2014/main" id="{54E2A820-35B7-B029-81D7-DA7BA6E97607}"/>
              </a:ext>
            </a:extLst>
          </p:cNvPr>
          <p:cNvSpPr>
            <a:spLocks noGrp="1"/>
          </p:cNvSpPr>
          <p:nvPr>
            <p:ph idx="1"/>
          </p:nvPr>
        </p:nvSpPr>
        <p:spPr>
          <a:xfrm>
            <a:off x="424207" y="1875934"/>
            <a:ext cx="11312164" cy="4982066"/>
          </a:xfrm>
        </p:spPr>
        <p:txBody>
          <a:bodyPr>
            <a:normAutofit fontScale="77500" lnSpcReduction="20000"/>
          </a:bodyPr>
          <a:lstStyle/>
          <a:p>
            <a:pPr>
              <a:lnSpc>
                <a:spcPct val="150000"/>
              </a:lnSpc>
            </a:pPr>
            <a:r>
              <a:rPr lang="en-IN" b="1" dirty="0">
                <a:highlight>
                  <a:srgbClr val="FFFF00"/>
                </a:highlight>
              </a:rPr>
              <a:t>Identifiers, </a:t>
            </a:r>
            <a:r>
              <a:rPr lang="en-IN" dirty="0"/>
              <a:t>which could be either the </a:t>
            </a:r>
            <a:r>
              <a:rPr lang="en-IN" b="1" dirty="0"/>
              <a:t>actual identifiers</a:t>
            </a:r>
            <a:r>
              <a:rPr lang="en-IN" dirty="0"/>
              <a:t>, the information such as the </a:t>
            </a:r>
            <a:r>
              <a:rPr lang="en-IN" b="1" i="1" dirty="0"/>
              <a:t>name and address of the study participant</a:t>
            </a:r>
            <a:r>
              <a:rPr lang="en-IN" dirty="0"/>
              <a:t>, which can identify who the person is, it is always a good idea from an ethical and a human subject protection perspective, if you are collecting this data, to</a:t>
            </a:r>
            <a:r>
              <a:rPr lang="en-IN" b="1" dirty="0"/>
              <a:t> collect </a:t>
            </a:r>
            <a:r>
              <a:rPr lang="en-IN" dirty="0"/>
              <a:t>this in a separate sheet of paper and which can be referred to later on, if need be. </a:t>
            </a:r>
          </a:p>
          <a:p>
            <a:pPr>
              <a:lnSpc>
                <a:spcPct val="150000"/>
              </a:lnSpc>
            </a:pPr>
            <a:r>
              <a:rPr lang="en-IN" dirty="0"/>
              <a:t>On the other hand, in order to maintain confidentiality investigators also use </a:t>
            </a:r>
            <a:r>
              <a:rPr lang="en-IN" b="1" dirty="0"/>
              <a:t>coded id numbers </a:t>
            </a:r>
            <a:r>
              <a:rPr lang="en-IN" dirty="0"/>
              <a:t>to give identifiers to the study participants and these id numbers could be </a:t>
            </a:r>
            <a:r>
              <a:rPr lang="en-IN" b="1" i="1" dirty="0"/>
              <a:t>composite</a:t>
            </a:r>
            <a:r>
              <a:rPr lang="en-IN" dirty="0"/>
              <a:t> in such that they could have numbers which denote say, the state which the person belongs to the district the village and then the household and then the individual id. So, it could be a mix of all these numbers, all these codes, and then you get a composite code looking at which you can actually identify who the respondent is, but would not be able to actually get an exact identification, and which is good from the confidentiality perspective. </a:t>
            </a:r>
          </a:p>
        </p:txBody>
      </p:sp>
      <p:pic>
        <p:nvPicPr>
          <p:cNvPr id="5" name="Picture 4">
            <a:extLst>
              <a:ext uri="{FF2B5EF4-FFF2-40B4-BE49-F238E27FC236}">
                <a16:creationId xmlns:a16="http://schemas.microsoft.com/office/drawing/2014/main" id="{67EF0792-DFBF-6F7D-15BF-DA79DA8EA65C}"/>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l="50506" t="15240" b="42826"/>
          <a:stretch>
            <a:fillRect/>
          </a:stretch>
        </p:blipFill>
        <p:spPr>
          <a:xfrm>
            <a:off x="7479384" y="0"/>
            <a:ext cx="3874416" cy="1875934"/>
          </a:xfrm>
          <a:prstGeom prst="rect">
            <a:avLst/>
          </a:prstGeom>
        </p:spPr>
      </p:pic>
    </p:spTree>
    <p:extLst>
      <p:ext uri="{BB962C8B-B14F-4D97-AF65-F5344CB8AC3E}">
        <p14:creationId xmlns:p14="http://schemas.microsoft.com/office/powerpoint/2010/main" val="613182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62407-97C7-0ABC-824B-48AEA2FC25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66AD27-3FE4-B15D-EB34-55F4EBCCDA25}"/>
              </a:ext>
            </a:extLst>
          </p:cNvPr>
          <p:cNvSpPr>
            <a:spLocks noGrp="1"/>
          </p:cNvSpPr>
          <p:nvPr>
            <p:ph idx="1"/>
          </p:nvPr>
        </p:nvSpPr>
        <p:spPr>
          <a:xfrm>
            <a:off x="245097" y="1800520"/>
            <a:ext cx="11660957" cy="5039225"/>
          </a:xfrm>
        </p:spPr>
        <p:txBody>
          <a:bodyPr>
            <a:normAutofit fontScale="77500" lnSpcReduction="20000"/>
          </a:bodyPr>
          <a:lstStyle/>
          <a:p>
            <a:pPr>
              <a:lnSpc>
                <a:spcPct val="150000"/>
              </a:lnSpc>
            </a:pPr>
            <a:r>
              <a:rPr lang="en-IN" dirty="0"/>
              <a:t>In terms of the instructions, there could be </a:t>
            </a:r>
            <a:r>
              <a:rPr lang="en-IN" b="1" dirty="0"/>
              <a:t>general instructions </a:t>
            </a:r>
            <a:r>
              <a:rPr lang="en-IN" dirty="0"/>
              <a:t>for the data collectors, such as </a:t>
            </a:r>
            <a:r>
              <a:rPr lang="en-IN" b="1" i="1" dirty="0"/>
              <a:t>prompts</a:t>
            </a:r>
            <a:r>
              <a:rPr lang="en-IN" dirty="0"/>
              <a:t> in terms of, for example, do not read out all the responses, tick only the one that the study participant mentions. </a:t>
            </a:r>
          </a:p>
          <a:p>
            <a:pPr>
              <a:lnSpc>
                <a:spcPct val="150000"/>
              </a:lnSpc>
            </a:pPr>
            <a:r>
              <a:rPr lang="en-IN" dirty="0"/>
              <a:t>There could be instructions for </a:t>
            </a:r>
            <a:r>
              <a:rPr lang="en-IN" b="1" dirty="0"/>
              <a:t>skip patterns</a:t>
            </a:r>
            <a:r>
              <a:rPr lang="en-IN" dirty="0"/>
              <a:t>, now the questionnaires may have skip patterns in the sense that there may be some questions which, based on the response to those, the subsequent question may not be relevant and then there is an instruction, which says that you skip this from question 2, you may go to say question 19 and skip rest of the questions because they are not relevant to this study participant. </a:t>
            </a:r>
          </a:p>
          <a:p>
            <a:pPr>
              <a:lnSpc>
                <a:spcPct val="150000"/>
              </a:lnSpc>
            </a:pPr>
            <a:r>
              <a:rPr lang="en-IN" dirty="0"/>
              <a:t>It is also always a good idea to may be </a:t>
            </a:r>
            <a:r>
              <a:rPr lang="en-IN" b="1" dirty="0"/>
              <a:t>used different fonts</a:t>
            </a:r>
            <a:r>
              <a:rPr lang="en-IN" dirty="0"/>
              <a:t>, so as to make it clear that what is the actual question and which part of the item is actually an instructions for the data collector.</a:t>
            </a:r>
          </a:p>
        </p:txBody>
      </p:sp>
      <p:pic>
        <p:nvPicPr>
          <p:cNvPr id="5" name="Picture 4">
            <a:extLst>
              <a:ext uri="{FF2B5EF4-FFF2-40B4-BE49-F238E27FC236}">
                <a16:creationId xmlns:a16="http://schemas.microsoft.com/office/drawing/2014/main" id="{5A77A42E-A114-F8E6-9736-16578D2BA6A7}"/>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l="374" t="52263" r="49060" b="2733"/>
          <a:stretch>
            <a:fillRect/>
          </a:stretch>
        </p:blipFill>
        <p:spPr>
          <a:xfrm>
            <a:off x="8229598" y="-1"/>
            <a:ext cx="3525627" cy="1946787"/>
          </a:xfrm>
          <a:prstGeom prst="rect">
            <a:avLst/>
          </a:prstGeom>
        </p:spPr>
      </p:pic>
      <p:sp>
        <p:nvSpPr>
          <p:cNvPr id="4" name="Title 1">
            <a:extLst>
              <a:ext uri="{FF2B5EF4-FFF2-40B4-BE49-F238E27FC236}">
                <a16:creationId xmlns:a16="http://schemas.microsoft.com/office/drawing/2014/main" id="{6B65E34B-0129-B701-2712-1F0999ECC066}"/>
              </a:ext>
            </a:extLst>
          </p:cNvPr>
          <p:cNvSpPr>
            <a:spLocks noGrp="1"/>
          </p:cNvSpPr>
          <p:nvPr>
            <p:ph type="title"/>
          </p:nvPr>
        </p:nvSpPr>
        <p:spPr>
          <a:xfrm>
            <a:off x="838200" y="18255"/>
            <a:ext cx="7089742" cy="1672433"/>
          </a:xfrm>
        </p:spPr>
        <p:txBody>
          <a:bodyPr/>
          <a:lstStyle/>
          <a:p>
            <a:r>
              <a:rPr lang="en-US" b="1" dirty="0">
                <a:solidFill>
                  <a:srgbClr val="FF0000"/>
                </a:solidFill>
              </a:rPr>
              <a:t>Four components of Data collection tools</a:t>
            </a:r>
            <a:endParaRPr lang="en-IN" b="1" dirty="0">
              <a:solidFill>
                <a:srgbClr val="FF0000"/>
              </a:solidFill>
            </a:endParaRPr>
          </a:p>
        </p:txBody>
      </p:sp>
    </p:spTree>
    <p:extLst>
      <p:ext uri="{BB962C8B-B14F-4D97-AF65-F5344CB8AC3E}">
        <p14:creationId xmlns:p14="http://schemas.microsoft.com/office/powerpoint/2010/main" val="1476415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F740-1321-93AA-07E2-A02F31AA6C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75B3A0-9C95-8373-F969-B6B2B878DDAC}"/>
              </a:ext>
            </a:extLst>
          </p:cNvPr>
          <p:cNvSpPr>
            <a:spLocks noGrp="1"/>
          </p:cNvSpPr>
          <p:nvPr>
            <p:ph idx="1"/>
          </p:nvPr>
        </p:nvSpPr>
        <p:spPr>
          <a:xfrm>
            <a:off x="838199" y="1825625"/>
            <a:ext cx="10851037" cy="4351338"/>
          </a:xfrm>
        </p:spPr>
        <p:txBody>
          <a:bodyPr>
            <a:normAutofit/>
          </a:bodyPr>
          <a:lstStyle/>
          <a:p>
            <a:pPr>
              <a:lnSpc>
                <a:spcPct val="150000"/>
              </a:lnSpc>
            </a:pPr>
            <a:r>
              <a:rPr lang="en-IN" dirty="0"/>
              <a:t>The whole </a:t>
            </a:r>
            <a:r>
              <a:rPr lang="en-IN" b="1" dirty="0"/>
              <a:t>body of the instrument</a:t>
            </a:r>
            <a:r>
              <a:rPr lang="en-IN" dirty="0"/>
              <a:t>, which is basically the question items. </a:t>
            </a:r>
          </a:p>
          <a:p>
            <a:pPr>
              <a:lnSpc>
                <a:spcPct val="150000"/>
              </a:lnSpc>
            </a:pPr>
            <a:r>
              <a:rPr lang="en-IN" dirty="0"/>
              <a:t>Now, these question items could be of various types, we could have what are called </a:t>
            </a:r>
            <a:r>
              <a:rPr lang="en-IN" b="1" dirty="0"/>
              <a:t>open questions</a:t>
            </a:r>
            <a:r>
              <a:rPr lang="en-IN" dirty="0"/>
              <a:t>, we could have </a:t>
            </a:r>
            <a:r>
              <a:rPr lang="en-IN" b="1" dirty="0"/>
              <a:t>closed-ended questions, </a:t>
            </a:r>
            <a:r>
              <a:rPr lang="en-IN" dirty="0"/>
              <a:t>and we could have somewhere, something in the middle.</a:t>
            </a:r>
          </a:p>
        </p:txBody>
      </p:sp>
      <p:pic>
        <p:nvPicPr>
          <p:cNvPr id="5" name="Picture 4">
            <a:extLst>
              <a:ext uri="{FF2B5EF4-FFF2-40B4-BE49-F238E27FC236}">
                <a16:creationId xmlns:a16="http://schemas.microsoft.com/office/drawing/2014/main" id="{735E1CDE-FB8F-D48D-EB1C-C6A801349D8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l="51375" t="56135" b="15629"/>
          <a:stretch>
            <a:fillRect/>
          </a:stretch>
        </p:blipFill>
        <p:spPr>
          <a:xfrm>
            <a:off x="7883418" y="0"/>
            <a:ext cx="4308582" cy="1615274"/>
          </a:xfrm>
          <a:prstGeom prst="rect">
            <a:avLst/>
          </a:prstGeom>
        </p:spPr>
      </p:pic>
      <p:sp>
        <p:nvSpPr>
          <p:cNvPr id="4" name="Title 1">
            <a:extLst>
              <a:ext uri="{FF2B5EF4-FFF2-40B4-BE49-F238E27FC236}">
                <a16:creationId xmlns:a16="http://schemas.microsoft.com/office/drawing/2014/main" id="{26F34F11-11C6-E1F6-BA5D-4F0CBC3ABD67}"/>
              </a:ext>
            </a:extLst>
          </p:cNvPr>
          <p:cNvSpPr>
            <a:spLocks noGrp="1"/>
          </p:cNvSpPr>
          <p:nvPr>
            <p:ph type="title"/>
          </p:nvPr>
        </p:nvSpPr>
        <p:spPr>
          <a:xfrm>
            <a:off x="838200" y="365125"/>
            <a:ext cx="6599548" cy="1325563"/>
          </a:xfrm>
        </p:spPr>
        <p:txBody>
          <a:bodyPr/>
          <a:lstStyle/>
          <a:p>
            <a:r>
              <a:rPr lang="en-US" b="1" dirty="0">
                <a:solidFill>
                  <a:srgbClr val="FF0000"/>
                </a:solidFill>
              </a:rPr>
              <a:t>Four components of Data collection tools</a:t>
            </a:r>
            <a:endParaRPr lang="en-IN" b="1" dirty="0">
              <a:solidFill>
                <a:srgbClr val="FF0000"/>
              </a:solidFill>
            </a:endParaRPr>
          </a:p>
        </p:txBody>
      </p:sp>
    </p:spTree>
    <p:extLst>
      <p:ext uri="{BB962C8B-B14F-4D97-AF65-F5344CB8AC3E}">
        <p14:creationId xmlns:p14="http://schemas.microsoft.com/office/powerpoint/2010/main" val="944512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8089-3FA3-6609-FE80-AFBB3D1E7366}"/>
              </a:ext>
            </a:extLst>
          </p:cNvPr>
          <p:cNvSpPr>
            <a:spLocks noGrp="1"/>
          </p:cNvSpPr>
          <p:nvPr>
            <p:ph type="title"/>
          </p:nvPr>
        </p:nvSpPr>
        <p:spPr>
          <a:xfrm>
            <a:off x="838200" y="1"/>
            <a:ext cx="3875202" cy="1244337"/>
          </a:xfrm>
        </p:spPr>
        <p:txBody>
          <a:bodyPr/>
          <a:lstStyle/>
          <a:p>
            <a:r>
              <a:rPr lang="en-IN" b="1" dirty="0">
                <a:solidFill>
                  <a:srgbClr val="FF0000"/>
                </a:solidFill>
              </a:rPr>
              <a:t>Open questions</a:t>
            </a:r>
          </a:p>
        </p:txBody>
      </p:sp>
      <p:sp>
        <p:nvSpPr>
          <p:cNvPr id="3" name="Content Placeholder 2">
            <a:extLst>
              <a:ext uri="{FF2B5EF4-FFF2-40B4-BE49-F238E27FC236}">
                <a16:creationId xmlns:a16="http://schemas.microsoft.com/office/drawing/2014/main" id="{F2C9DF30-A538-0AF2-7D42-B0D620F7B90B}"/>
              </a:ext>
            </a:extLst>
          </p:cNvPr>
          <p:cNvSpPr>
            <a:spLocks noGrp="1"/>
          </p:cNvSpPr>
          <p:nvPr>
            <p:ph idx="1"/>
          </p:nvPr>
        </p:nvSpPr>
        <p:spPr>
          <a:xfrm>
            <a:off x="838200" y="1244338"/>
            <a:ext cx="10515600" cy="5613661"/>
          </a:xfrm>
        </p:spPr>
        <p:txBody>
          <a:bodyPr>
            <a:normAutofit fontScale="77500" lnSpcReduction="20000"/>
          </a:bodyPr>
          <a:lstStyle/>
          <a:p>
            <a:pPr marL="0" indent="0">
              <a:lnSpc>
                <a:spcPct val="160000"/>
              </a:lnSpc>
              <a:buNone/>
            </a:pPr>
            <a:r>
              <a:rPr lang="en-IN" b="1" dirty="0">
                <a:highlight>
                  <a:srgbClr val="FFFF00"/>
                </a:highlight>
              </a:rPr>
              <a:t>Advantages</a:t>
            </a:r>
          </a:p>
          <a:p>
            <a:pPr>
              <a:lnSpc>
                <a:spcPct val="160000"/>
              </a:lnSpc>
            </a:pPr>
            <a:r>
              <a:rPr lang="en-IN" dirty="0"/>
              <a:t>Give freedom of response</a:t>
            </a:r>
          </a:p>
          <a:p>
            <a:pPr>
              <a:lnSpc>
                <a:spcPct val="160000"/>
              </a:lnSpc>
            </a:pPr>
            <a:r>
              <a:rPr lang="en-IN" dirty="0"/>
              <a:t>Stimulate memory</a:t>
            </a:r>
          </a:p>
          <a:p>
            <a:pPr>
              <a:lnSpc>
                <a:spcPct val="160000"/>
              </a:lnSpc>
            </a:pPr>
            <a:r>
              <a:rPr lang="en-IN" dirty="0"/>
              <a:t>Can be useful to generate closed responses later</a:t>
            </a:r>
          </a:p>
          <a:p>
            <a:pPr>
              <a:lnSpc>
                <a:spcPct val="160000"/>
              </a:lnSpc>
            </a:pPr>
            <a:r>
              <a:rPr lang="en-IN" dirty="0"/>
              <a:t>Useful at a hypothesis-raising stage (wherein we are really not sure what the appropriate answer is and you can generate a lot of responses from the study participants). </a:t>
            </a:r>
          </a:p>
          <a:p>
            <a:pPr marL="0" indent="0">
              <a:lnSpc>
                <a:spcPct val="160000"/>
              </a:lnSpc>
              <a:buNone/>
            </a:pPr>
            <a:r>
              <a:rPr lang="en-IN" b="1" dirty="0">
                <a:highlight>
                  <a:srgbClr val="FFFF00"/>
                </a:highlight>
              </a:rPr>
              <a:t>Inconvenient (as it generates a lot of responses)</a:t>
            </a:r>
          </a:p>
          <a:p>
            <a:pPr>
              <a:lnSpc>
                <a:spcPct val="160000"/>
              </a:lnSpc>
            </a:pPr>
            <a:r>
              <a:rPr lang="en-IN" dirty="0"/>
              <a:t>Difficult to code and analyze</a:t>
            </a:r>
          </a:p>
          <a:p>
            <a:pPr>
              <a:lnSpc>
                <a:spcPct val="160000"/>
              </a:lnSpc>
            </a:pPr>
            <a:r>
              <a:rPr lang="en-IN" dirty="0"/>
              <a:t>Responses may be incomplete and/or unfocused</a:t>
            </a:r>
          </a:p>
        </p:txBody>
      </p:sp>
      <p:sp>
        <p:nvSpPr>
          <p:cNvPr id="4" name="Rectangle: Rounded Corners 3">
            <a:extLst>
              <a:ext uri="{FF2B5EF4-FFF2-40B4-BE49-F238E27FC236}">
                <a16:creationId xmlns:a16="http://schemas.microsoft.com/office/drawing/2014/main" id="{C61DBAE6-24DD-21D4-E97D-90DCAEA13DCB}"/>
              </a:ext>
            </a:extLst>
          </p:cNvPr>
          <p:cNvSpPr/>
          <p:nvPr/>
        </p:nvSpPr>
        <p:spPr>
          <a:xfrm>
            <a:off x="4713402" y="150830"/>
            <a:ext cx="6570483" cy="14705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60000"/>
              </a:lnSpc>
            </a:pPr>
            <a:r>
              <a:rPr lang="en-IN" sz="2800" b="1" dirty="0"/>
              <a:t>Answers are not suggested</a:t>
            </a:r>
          </a:p>
          <a:p>
            <a:pPr>
              <a:lnSpc>
                <a:spcPct val="160000"/>
              </a:lnSpc>
            </a:pPr>
            <a:r>
              <a:rPr lang="en-IN" sz="2800" b="1" dirty="0"/>
              <a:t>Respondents must generate an answer</a:t>
            </a:r>
          </a:p>
        </p:txBody>
      </p:sp>
      <p:pic>
        <p:nvPicPr>
          <p:cNvPr id="6" name="Picture 5">
            <a:extLst>
              <a:ext uri="{FF2B5EF4-FFF2-40B4-BE49-F238E27FC236}">
                <a16:creationId xmlns:a16="http://schemas.microsoft.com/office/drawing/2014/main" id="{C59B3134-A269-72C4-2B03-A669352D4132}"/>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8192854" y="1772239"/>
            <a:ext cx="3091031" cy="2413262"/>
          </a:xfrm>
          <a:prstGeom prst="rect">
            <a:avLst/>
          </a:prstGeom>
        </p:spPr>
      </p:pic>
    </p:spTree>
    <p:extLst>
      <p:ext uri="{BB962C8B-B14F-4D97-AF65-F5344CB8AC3E}">
        <p14:creationId xmlns:p14="http://schemas.microsoft.com/office/powerpoint/2010/main" val="2226971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28B5-64C1-1F95-50C9-5C1139DF6251}"/>
              </a:ext>
            </a:extLst>
          </p:cNvPr>
          <p:cNvSpPr>
            <a:spLocks noGrp="1"/>
          </p:cNvSpPr>
          <p:nvPr>
            <p:ph type="title"/>
          </p:nvPr>
        </p:nvSpPr>
        <p:spPr>
          <a:xfrm>
            <a:off x="838200" y="197963"/>
            <a:ext cx="10515600" cy="1112363"/>
          </a:xfrm>
        </p:spPr>
        <p:txBody>
          <a:bodyPr/>
          <a:lstStyle/>
          <a:p>
            <a:r>
              <a:rPr lang="en-US" b="1" dirty="0">
                <a:solidFill>
                  <a:srgbClr val="FF0000"/>
                </a:solidFill>
              </a:rPr>
              <a:t>Closed Questions</a:t>
            </a:r>
            <a:endParaRPr lang="en-IN" b="1" dirty="0">
              <a:solidFill>
                <a:srgbClr val="FF0000"/>
              </a:solidFill>
            </a:endParaRPr>
          </a:p>
        </p:txBody>
      </p:sp>
      <p:sp>
        <p:nvSpPr>
          <p:cNvPr id="3" name="Content Placeholder 2">
            <a:extLst>
              <a:ext uri="{FF2B5EF4-FFF2-40B4-BE49-F238E27FC236}">
                <a16:creationId xmlns:a16="http://schemas.microsoft.com/office/drawing/2014/main" id="{0CF6D7F7-47CF-ECBF-7C6E-AB985E0EF577}"/>
              </a:ext>
            </a:extLst>
          </p:cNvPr>
          <p:cNvSpPr>
            <a:spLocks noGrp="1"/>
          </p:cNvSpPr>
          <p:nvPr>
            <p:ph idx="1"/>
          </p:nvPr>
        </p:nvSpPr>
        <p:spPr>
          <a:xfrm>
            <a:off x="838200" y="1310326"/>
            <a:ext cx="10515600" cy="5618375"/>
          </a:xfrm>
        </p:spPr>
        <p:txBody>
          <a:bodyPr>
            <a:normAutofit fontScale="77500" lnSpcReduction="20000"/>
          </a:bodyPr>
          <a:lstStyle/>
          <a:p>
            <a:pPr marL="0" indent="0">
              <a:lnSpc>
                <a:spcPct val="160000"/>
              </a:lnSpc>
              <a:buNone/>
            </a:pPr>
            <a:r>
              <a:rPr lang="en-IN" dirty="0">
                <a:highlight>
                  <a:srgbClr val="FFFF00"/>
                </a:highlight>
              </a:rPr>
              <a:t>1.</a:t>
            </a:r>
            <a:r>
              <a:rPr lang="en-IN" dirty="0"/>
              <a:t> </a:t>
            </a:r>
            <a:r>
              <a:rPr lang="en-IN" b="1" dirty="0">
                <a:highlight>
                  <a:srgbClr val="FFFF00"/>
                </a:highlight>
              </a:rPr>
              <a:t>Dichotomous options</a:t>
            </a:r>
          </a:p>
          <a:p>
            <a:pPr>
              <a:lnSpc>
                <a:spcPct val="160000"/>
              </a:lnSpc>
            </a:pPr>
            <a:r>
              <a:rPr lang="en-IN" dirty="0"/>
              <a:t>Suggested answers include 2 options only</a:t>
            </a:r>
          </a:p>
          <a:p>
            <a:pPr>
              <a:lnSpc>
                <a:spcPct val="160000"/>
              </a:lnSpc>
              <a:buFont typeface="Wingdings" panose="05000000000000000000" pitchFamily="2" charset="2"/>
              <a:buChar char="Ø"/>
            </a:pPr>
            <a:r>
              <a:rPr lang="en-IN" dirty="0"/>
              <a:t>  Yes and No</a:t>
            </a:r>
          </a:p>
          <a:p>
            <a:pPr>
              <a:lnSpc>
                <a:spcPct val="160000"/>
              </a:lnSpc>
              <a:buFont typeface="Wingdings" panose="05000000000000000000" pitchFamily="2" charset="2"/>
              <a:buChar char="Ø"/>
            </a:pPr>
            <a:r>
              <a:rPr lang="en-IN" dirty="0"/>
              <a:t>  Male and female</a:t>
            </a:r>
          </a:p>
          <a:p>
            <a:pPr marL="0" indent="0">
              <a:lnSpc>
                <a:spcPct val="160000"/>
              </a:lnSpc>
              <a:buNone/>
            </a:pPr>
            <a:r>
              <a:rPr lang="en-IN" b="1" dirty="0">
                <a:highlight>
                  <a:srgbClr val="FFFF00"/>
                </a:highlight>
              </a:rPr>
              <a:t>Advantages</a:t>
            </a:r>
          </a:p>
          <a:p>
            <a:pPr>
              <a:lnSpc>
                <a:spcPct val="160000"/>
              </a:lnSpc>
            </a:pPr>
            <a:r>
              <a:rPr lang="en-IN" dirty="0"/>
              <a:t>Forces a clear position</a:t>
            </a:r>
          </a:p>
          <a:p>
            <a:pPr>
              <a:lnSpc>
                <a:spcPct val="160000"/>
              </a:lnSpc>
            </a:pPr>
            <a:r>
              <a:rPr lang="en-IN" dirty="0"/>
              <a:t>May be useful for key, important, well-framed issues</a:t>
            </a:r>
          </a:p>
          <a:p>
            <a:pPr marL="0" indent="0">
              <a:lnSpc>
                <a:spcPct val="160000"/>
              </a:lnSpc>
              <a:buNone/>
            </a:pPr>
            <a:r>
              <a:rPr lang="en-IN" b="1" dirty="0">
                <a:highlight>
                  <a:srgbClr val="FFFF00"/>
                </a:highlight>
              </a:rPr>
              <a:t>Inconvenient</a:t>
            </a:r>
          </a:p>
          <a:p>
            <a:pPr>
              <a:lnSpc>
                <a:spcPct val="160000"/>
              </a:lnSpc>
            </a:pPr>
            <a:r>
              <a:rPr lang="en-IN" dirty="0"/>
              <a:t>May oversimplify issues</a:t>
            </a:r>
          </a:p>
        </p:txBody>
      </p:sp>
      <p:sp>
        <p:nvSpPr>
          <p:cNvPr id="4" name="Rectangle: Rounded Corners 3">
            <a:extLst>
              <a:ext uri="{FF2B5EF4-FFF2-40B4-BE49-F238E27FC236}">
                <a16:creationId xmlns:a16="http://schemas.microsoft.com/office/drawing/2014/main" id="{4899E043-54D8-4BA6-0E4B-EFAEF1EC9314}"/>
              </a:ext>
            </a:extLst>
          </p:cNvPr>
          <p:cNvSpPr/>
          <p:nvPr/>
        </p:nvSpPr>
        <p:spPr>
          <a:xfrm>
            <a:off x="5674936" y="197963"/>
            <a:ext cx="5929460" cy="18476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Closed questions are those where you have a question and you have a set category of answers only, which are the ones that are acceptable to the investigator. </a:t>
            </a:r>
          </a:p>
        </p:txBody>
      </p:sp>
      <p:pic>
        <p:nvPicPr>
          <p:cNvPr id="6" name="Picture 5">
            <a:extLst>
              <a:ext uri="{FF2B5EF4-FFF2-40B4-BE49-F238E27FC236}">
                <a16:creationId xmlns:a16="http://schemas.microsoft.com/office/drawing/2014/main" id="{00DBB82B-D636-2E08-E72A-58EFCC1F7001}"/>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8012784" y="2659313"/>
            <a:ext cx="3341015" cy="2888361"/>
          </a:xfrm>
          <a:prstGeom prst="rect">
            <a:avLst/>
          </a:prstGeom>
        </p:spPr>
      </p:pic>
    </p:spTree>
    <p:extLst>
      <p:ext uri="{BB962C8B-B14F-4D97-AF65-F5344CB8AC3E}">
        <p14:creationId xmlns:p14="http://schemas.microsoft.com/office/powerpoint/2010/main" val="1855193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ED27A-4F37-361E-B9D9-41301E57EEE8}"/>
              </a:ext>
            </a:extLst>
          </p:cNvPr>
          <p:cNvSpPr>
            <a:spLocks noGrp="1"/>
          </p:cNvSpPr>
          <p:nvPr>
            <p:ph type="title"/>
          </p:nvPr>
        </p:nvSpPr>
        <p:spPr/>
        <p:txBody>
          <a:bodyPr/>
          <a:lstStyle/>
          <a:p>
            <a:r>
              <a:rPr lang="en-IN" b="1" dirty="0">
                <a:solidFill>
                  <a:srgbClr val="FF0000"/>
                </a:solidFill>
              </a:rPr>
              <a:t>Closed questions</a:t>
            </a:r>
          </a:p>
        </p:txBody>
      </p:sp>
      <p:sp>
        <p:nvSpPr>
          <p:cNvPr id="3" name="Content Placeholder 2">
            <a:extLst>
              <a:ext uri="{FF2B5EF4-FFF2-40B4-BE49-F238E27FC236}">
                <a16:creationId xmlns:a16="http://schemas.microsoft.com/office/drawing/2014/main" id="{B74D37F0-8C86-4F61-3F2E-A943CFA87B59}"/>
              </a:ext>
            </a:extLst>
          </p:cNvPr>
          <p:cNvSpPr>
            <a:spLocks noGrp="1"/>
          </p:cNvSpPr>
          <p:nvPr>
            <p:ph idx="1"/>
          </p:nvPr>
        </p:nvSpPr>
        <p:spPr>
          <a:xfrm>
            <a:off x="838200" y="1282045"/>
            <a:ext cx="10515600" cy="5363852"/>
          </a:xfrm>
        </p:spPr>
        <p:txBody>
          <a:bodyPr>
            <a:normAutofit/>
          </a:bodyPr>
          <a:lstStyle/>
          <a:p>
            <a:pPr marL="0" indent="0">
              <a:lnSpc>
                <a:spcPct val="150000"/>
              </a:lnSpc>
              <a:buNone/>
            </a:pPr>
            <a:r>
              <a:rPr lang="en-IN" b="1" dirty="0">
                <a:highlight>
                  <a:srgbClr val="FFFF00"/>
                </a:highlight>
              </a:rPr>
              <a:t>2. Multiple options</a:t>
            </a:r>
            <a:endParaRPr lang="en-IN" dirty="0">
              <a:highlight>
                <a:srgbClr val="FFFF00"/>
              </a:highlight>
            </a:endParaRPr>
          </a:p>
          <a:p>
            <a:pPr>
              <a:lnSpc>
                <a:spcPct val="150000"/>
              </a:lnSpc>
            </a:pPr>
            <a:r>
              <a:rPr lang="en-IN" dirty="0"/>
              <a:t>Multiple options of answers are suggested</a:t>
            </a:r>
          </a:p>
          <a:p>
            <a:pPr>
              <a:lnSpc>
                <a:spcPct val="150000"/>
              </a:lnSpc>
            </a:pPr>
            <a:r>
              <a:rPr lang="en-IN" dirty="0"/>
              <a:t>One or multiple answers are acceptable</a:t>
            </a:r>
          </a:p>
          <a:p>
            <a:pPr marL="0" indent="0">
              <a:lnSpc>
                <a:spcPct val="150000"/>
              </a:lnSpc>
              <a:buNone/>
            </a:pPr>
            <a:r>
              <a:rPr lang="en-IN" b="1" dirty="0">
                <a:highlight>
                  <a:srgbClr val="FFFF00"/>
                </a:highlight>
              </a:rPr>
              <a:t>Advantage</a:t>
            </a:r>
          </a:p>
          <a:p>
            <a:pPr>
              <a:lnSpc>
                <a:spcPct val="150000"/>
              </a:lnSpc>
            </a:pPr>
            <a:r>
              <a:rPr lang="en-IN" dirty="0"/>
              <a:t>Larger choice of answer options</a:t>
            </a:r>
          </a:p>
          <a:p>
            <a:pPr marL="0" indent="0">
              <a:lnSpc>
                <a:spcPct val="150000"/>
              </a:lnSpc>
              <a:buNone/>
            </a:pPr>
            <a:r>
              <a:rPr lang="en-IN" b="1" dirty="0">
                <a:highlight>
                  <a:srgbClr val="FFFF00"/>
                </a:highlight>
              </a:rPr>
              <a:t>Inconvenient</a:t>
            </a:r>
          </a:p>
          <a:p>
            <a:pPr>
              <a:lnSpc>
                <a:spcPct val="150000"/>
              </a:lnSpc>
            </a:pPr>
            <a:r>
              <a:rPr lang="en-IN" dirty="0"/>
              <a:t> It may be difficult to choose only one option</a:t>
            </a:r>
          </a:p>
        </p:txBody>
      </p:sp>
      <p:sp>
        <p:nvSpPr>
          <p:cNvPr id="5" name="TextBox 4">
            <a:extLst>
              <a:ext uri="{FF2B5EF4-FFF2-40B4-BE49-F238E27FC236}">
                <a16:creationId xmlns:a16="http://schemas.microsoft.com/office/drawing/2014/main" id="{2F5C3115-F435-5A6C-2A76-5C09957A5BA4}"/>
              </a:ext>
            </a:extLst>
          </p:cNvPr>
          <p:cNvSpPr txBox="1"/>
          <p:nvPr/>
        </p:nvSpPr>
        <p:spPr>
          <a:xfrm>
            <a:off x="7805393" y="0"/>
            <a:ext cx="4386607" cy="3046988"/>
          </a:xfrm>
          <a:prstGeom prst="rect">
            <a:avLst/>
          </a:prstGeom>
          <a:solidFill>
            <a:schemeClr val="accent4">
              <a:lumMod val="20000"/>
              <a:lumOff val="80000"/>
            </a:schemeClr>
          </a:solidFill>
        </p:spPr>
        <p:txBody>
          <a:bodyPr wrap="square">
            <a:spAutoFit/>
          </a:bodyPr>
          <a:lstStyle/>
          <a:p>
            <a:pPr algn="just"/>
            <a:r>
              <a:rPr lang="en-IN" sz="2400" dirty="0"/>
              <a:t>The important thing to note is that, while you are designing the questionnaire, you need to put a clear instruction for the data collector, whether only one answer is acceptable for this question or more than one answer may be acceptable. </a:t>
            </a:r>
          </a:p>
        </p:txBody>
      </p:sp>
      <p:pic>
        <p:nvPicPr>
          <p:cNvPr id="7" name="Picture 6">
            <a:extLst>
              <a:ext uri="{FF2B5EF4-FFF2-40B4-BE49-F238E27FC236}">
                <a16:creationId xmlns:a16="http://schemas.microsoft.com/office/drawing/2014/main" id="{61916370-AE7D-2D7E-1B02-D05C0F6DE9F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8305014" y="3112831"/>
            <a:ext cx="3148553" cy="3655614"/>
          </a:xfrm>
          <a:prstGeom prst="rect">
            <a:avLst/>
          </a:prstGeom>
        </p:spPr>
      </p:pic>
    </p:spTree>
    <p:extLst>
      <p:ext uri="{BB962C8B-B14F-4D97-AF65-F5344CB8AC3E}">
        <p14:creationId xmlns:p14="http://schemas.microsoft.com/office/powerpoint/2010/main" val="2972846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0B8B-EA5E-152D-9144-3E76A4E78E13}"/>
              </a:ext>
            </a:extLst>
          </p:cNvPr>
          <p:cNvSpPr>
            <a:spLocks noGrp="1"/>
          </p:cNvSpPr>
          <p:nvPr>
            <p:ph type="title"/>
          </p:nvPr>
        </p:nvSpPr>
        <p:spPr>
          <a:xfrm>
            <a:off x="838200" y="1"/>
            <a:ext cx="10515600" cy="1027521"/>
          </a:xfrm>
        </p:spPr>
        <p:txBody>
          <a:bodyPr/>
          <a:lstStyle/>
          <a:p>
            <a:r>
              <a:rPr lang="en-IN" b="1" dirty="0">
                <a:solidFill>
                  <a:srgbClr val="FF0000"/>
                </a:solidFill>
              </a:rPr>
              <a:t>Closed questions</a:t>
            </a:r>
          </a:p>
        </p:txBody>
      </p:sp>
      <p:sp>
        <p:nvSpPr>
          <p:cNvPr id="3" name="Content Placeholder 2">
            <a:extLst>
              <a:ext uri="{FF2B5EF4-FFF2-40B4-BE49-F238E27FC236}">
                <a16:creationId xmlns:a16="http://schemas.microsoft.com/office/drawing/2014/main" id="{035C6731-3306-746B-CC80-3DA88CD9169B}"/>
              </a:ext>
            </a:extLst>
          </p:cNvPr>
          <p:cNvSpPr>
            <a:spLocks noGrp="1"/>
          </p:cNvSpPr>
          <p:nvPr>
            <p:ph idx="1"/>
          </p:nvPr>
        </p:nvSpPr>
        <p:spPr>
          <a:xfrm>
            <a:off x="838200" y="801278"/>
            <a:ext cx="7721338" cy="6056722"/>
          </a:xfrm>
        </p:spPr>
        <p:txBody>
          <a:bodyPr>
            <a:normAutofit fontScale="92500"/>
          </a:bodyPr>
          <a:lstStyle/>
          <a:p>
            <a:pPr marL="0" indent="0">
              <a:lnSpc>
                <a:spcPct val="150000"/>
              </a:lnSpc>
              <a:buNone/>
            </a:pPr>
            <a:r>
              <a:rPr lang="en-IN" b="1" dirty="0">
                <a:highlight>
                  <a:srgbClr val="FFFF00"/>
                </a:highlight>
              </a:rPr>
              <a:t>3. Quantitative answers</a:t>
            </a:r>
            <a:endParaRPr lang="en-IN" dirty="0"/>
          </a:p>
          <a:p>
            <a:pPr>
              <a:lnSpc>
                <a:spcPct val="150000"/>
              </a:lnSpc>
            </a:pPr>
            <a:r>
              <a:rPr lang="en-IN" dirty="0"/>
              <a:t>The respondent must provide a quantified answer (the respondent has to provide a number, such as age).</a:t>
            </a:r>
          </a:p>
          <a:p>
            <a:pPr marL="0" indent="0">
              <a:lnSpc>
                <a:spcPct val="150000"/>
              </a:lnSpc>
              <a:buNone/>
            </a:pPr>
            <a:r>
              <a:rPr lang="en-IN" b="1" dirty="0">
                <a:highlight>
                  <a:srgbClr val="FFFF00"/>
                </a:highlight>
              </a:rPr>
              <a:t>Advantage</a:t>
            </a:r>
            <a:endParaRPr lang="en-IN" dirty="0"/>
          </a:p>
          <a:p>
            <a:pPr>
              <a:lnSpc>
                <a:spcPct val="150000"/>
              </a:lnSpc>
            </a:pPr>
            <a:r>
              <a:rPr lang="en-IN" dirty="0"/>
              <a:t>Allows creation of continuous variables</a:t>
            </a:r>
          </a:p>
          <a:p>
            <a:pPr marL="0" indent="0">
              <a:lnSpc>
                <a:spcPct val="150000"/>
              </a:lnSpc>
              <a:buNone/>
            </a:pPr>
            <a:r>
              <a:rPr lang="en-IN" b="1" dirty="0">
                <a:highlight>
                  <a:srgbClr val="FFFF00"/>
                </a:highlight>
              </a:rPr>
              <a:t>Inconvenient</a:t>
            </a:r>
            <a:endParaRPr lang="en-IN" dirty="0"/>
          </a:p>
          <a:p>
            <a:pPr>
              <a:lnSpc>
                <a:spcPct val="150000"/>
              </a:lnSpc>
            </a:pPr>
            <a:r>
              <a:rPr lang="en-IN" b="1" i="1" dirty="0"/>
              <a:t>May require validation: </a:t>
            </a:r>
            <a:r>
              <a:rPr lang="en-IN" dirty="0"/>
              <a:t>Some "quantified" answers might be limited in the way they can be handled as continuous variables.</a:t>
            </a:r>
          </a:p>
        </p:txBody>
      </p:sp>
      <p:pic>
        <p:nvPicPr>
          <p:cNvPr id="5" name="Picture 4">
            <a:extLst>
              <a:ext uri="{FF2B5EF4-FFF2-40B4-BE49-F238E27FC236}">
                <a16:creationId xmlns:a16="http://schemas.microsoft.com/office/drawing/2014/main" id="{41D4936A-8F76-B4FA-75E6-5494616B28D1}"/>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8653806" y="0"/>
            <a:ext cx="3538195" cy="3572759"/>
          </a:xfrm>
          <a:prstGeom prst="rect">
            <a:avLst/>
          </a:prstGeom>
        </p:spPr>
      </p:pic>
    </p:spTree>
    <p:extLst>
      <p:ext uri="{BB962C8B-B14F-4D97-AF65-F5344CB8AC3E}">
        <p14:creationId xmlns:p14="http://schemas.microsoft.com/office/powerpoint/2010/main" val="2369284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BE94-B224-F5FF-2438-ACF9A29D3FEB}"/>
              </a:ext>
            </a:extLst>
          </p:cNvPr>
          <p:cNvSpPr>
            <a:spLocks noGrp="1"/>
          </p:cNvSpPr>
          <p:nvPr>
            <p:ph type="title"/>
          </p:nvPr>
        </p:nvSpPr>
        <p:spPr/>
        <p:txBody>
          <a:bodyPr/>
          <a:lstStyle/>
          <a:p>
            <a:r>
              <a:rPr lang="en-IN" b="1" dirty="0">
                <a:solidFill>
                  <a:srgbClr val="FF0000"/>
                </a:solidFill>
              </a:rPr>
              <a:t>Semi-open questions</a:t>
            </a:r>
          </a:p>
        </p:txBody>
      </p:sp>
      <p:sp>
        <p:nvSpPr>
          <p:cNvPr id="3" name="Content Placeholder 2">
            <a:extLst>
              <a:ext uri="{FF2B5EF4-FFF2-40B4-BE49-F238E27FC236}">
                <a16:creationId xmlns:a16="http://schemas.microsoft.com/office/drawing/2014/main" id="{1901DF4E-86AC-6B72-DCF9-B948A1B27AB6}"/>
              </a:ext>
            </a:extLst>
          </p:cNvPr>
          <p:cNvSpPr>
            <a:spLocks noGrp="1"/>
          </p:cNvSpPr>
          <p:nvPr>
            <p:ph idx="1"/>
          </p:nvPr>
        </p:nvSpPr>
        <p:spPr>
          <a:xfrm>
            <a:off x="838200" y="1348034"/>
            <a:ext cx="6901206" cy="5509966"/>
          </a:xfrm>
        </p:spPr>
        <p:txBody>
          <a:bodyPr>
            <a:normAutofit/>
          </a:bodyPr>
          <a:lstStyle/>
          <a:p>
            <a:pPr>
              <a:lnSpc>
                <a:spcPct val="150000"/>
              </a:lnSpc>
            </a:pPr>
            <a:r>
              <a:rPr lang="en-IN" dirty="0"/>
              <a:t>Suggested answers</a:t>
            </a:r>
          </a:p>
          <a:p>
            <a:pPr>
              <a:lnSpc>
                <a:spcPct val="150000"/>
              </a:lnSpc>
            </a:pPr>
            <a:r>
              <a:rPr lang="en-IN" dirty="0"/>
              <a:t>Possibility to create another answer</a:t>
            </a:r>
          </a:p>
          <a:p>
            <a:pPr>
              <a:lnSpc>
                <a:spcPct val="150000"/>
              </a:lnSpc>
            </a:pPr>
            <a:r>
              <a:rPr lang="en-IN" dirty="0"/>
              <a:t>Other, specify:</a:t>
            </a:r>
          </a:p>
          <a:p>
            <a:pPr marL="0" indent="0">
              <a:lnSpc>
                <a:spcPct val="150000"/>
              </a:lnSpc>
              <a:buNone/>
            </a:pPr>
            <a:r>
              <a:rPr lang="en-IN" b="1" dirty="0">
                <a:highlight>
                  <a:srgbClr val="FFFF00"/>
                </a:highlight>
              </a:rPr>
              <a:t>Advantage</a:t>
            </a:r>
          </a:p>
          <a:p>
            <a:pPr>
              <a:lnSpc>
                <a:spcPct val="150000"/>
              </a:lnSpc>
            </a:pPr>
            <a:r>
              <a:rPr lang="en-IN" dirty="0"/>
              <a:t>Leaves the door open to unplanned answers</a:t>
            </a:r>
          </a:p>
          <a:p>
            <a:pPr marL="0" indent="0">
              <a:lnSpc>
                <a:spcPct val="150000"/>
              </a:lnSpc>
              <a:buNone/>
            </a:pPr>
            <a:r>
              <a:rPr lang="en-IN" b="1" dirty="0">
                <a:highlight>
                  <a:srgbClr val="FFFF00"/>
                </a:highlight>
              </a:rPr>
              <a:t>Inconvenient</a:t>
            </a:r>
            <a:endParaRPr lang="en-IN" dirty="0"/>
          </a:p>
          <a:p>
            <a:pPr>
              <a:lnSpc>
                <a:spcPct val="150000"/>
              </a:lnSpc>
            </a:pPr>
            <a:r>
              <a:rPr lang="en-IN" dirty="0"/>
              <a:t>Difficult to analyze</a:t>
            </a:r>
          </a:p>
        </p:txBody>
      </p:sp>
      <p:sp>
        <p:nvSpPr>
          <p:cNvPr id="4" name="Rectangle: Rounded Corners 3">
            <a:extLst>
              <a:ext uri="{FF2B5EF4-FFF2-40B4-BE49-F238E27FC236}">
                <a16:creationId xmlns:a16="http://schemas.microsoft.com/office/drawing/2014/main" id="{07D265F6-69A8-9A1F-BF50-3FCBB9900274}"/>
              </a:ext>
            </a:extLst>
          </p:cNvPr>
          <p:cNvSpPr/>
          <p:nvPr/>
        </p:nvSpPr>
        <p:spPr>
          <a:xfrm>
            <a:off x="6768445" y="113123"/>
            <a:ext cx="5033914" cy="30260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Semi-open questions, where you</a:t>
            </a:r>
          </a:p>
          <a:p>
            <a:pPr algn="ctr"/>
            <a:r>
              <a:rPr lang="en-IN" sz="2400" dirty="0"/>
              <a:t>basically have a question with several responses, the answers here are suggested, but there may be one option where, which is kept open and the most common one that we see in data collection tools and questionnaires is others</a:t>
            </a:r>
          </a:p>
        </p:txBody>
      </p:sp>
      <p:pic>
        <p:nvPicPr>
          <p:cNvPr id="6" name="Picture 5">
            <a:extLst>
              <a:ext uri="{FF2B5EF4-FFF2-40B4-BE49-F238E27FC236}">
                <a16:creationId xmlns:a16="http://schemas.microsoft.com/office/drawing/2014/main" id="{F14139A1-929A-A19C-33C9-F42F0AE1EBD1}"/>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8125905" y="3391129"/>
            <a:ext cx="3374796" cy="3101745"/>
          </a:xfrm>
          <a:prstGeom prst="rect">
            <a:avLst/>
          </a:prstGeom>
        </p:spPr>
      </p:pic>
    </p:spTree>
    <p:extLst>
      <p:ext uri="{BB962C8B-B14F-4D97-AF65-F5344CB8AC3E}">
        <p14:creationId xmlns:p14="http://schemas.microsoft.com/office/powerpoint/2010/main" val="220304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AC25C-FB8E-DCD9-0257-50B1FD78933A}"/>
              </a:ext>
            </a:extLst>
          </p:cNvPr>
          <p:cNvSpPr>
            <a:spLocks noGrp="1"/>
          </p:cNvSpPr>
          <p:nvPr>
            <p:ph idx="1"/>
          </p:nvPr>
        </p:nvSpPr>
        <p:spPr>
          <a:xfrm>
            <a:off x="838200" y="1825624"/>
            <a:ext cx="10515600" cy="2194609"/>
          </a:xfrm>
        </p:spPr>
        <p:txBody>
          <a:bodyPr>
            <a:normAutofit/>
          </a:bodyPr>
          <a:lstStyle/>
          <a:p>
            <a:pPr marL="0" indent="0">
              <a:lnSpc>
                <a:spcPct val="150000"/>
              </a:lnSpc>
              <a:buNone/>
            </a:pPr>
            <a:r>
              <a:rPr lang="en-IN" b="1" dirty="0">
                <a:highlight>
                  <a:srgbClr val="FFFF00"/>
                </a:highlight>
              </a:rPr>
              <a:t>2. </a:t>
            </a:r>
            <a:r>
              <a:rPr lang="en-IN" dirty="0"/>
              <a:t>Secondly, we might want </a:t>
            </a:r>
            <a:r>
              <a:rPr lang="en-IN" b="1" dirty="0"/>
              <a:t>to know their level of knowledge </a:t>
            </a:r>
            <a:r>
              <a:rPr lang="en-IN" dirty="0"/>
              <a:t>for things such as, risk factors for getting disease or knowledge about healthy lifestyle, so as to prevent diseases</a:t>
            </a:r>
          </a:p>
        </p:txBody>
      </p:sp>
      <p:pic>
        <p:nvPicPr>
          <p:cNvPr id="5" name="Picture 4">
            <a:extLst>
              <a:ext uri="{FF2B5EF4-FFF2-40B4-BE49-F238E27FC236}">
                <a16:creationId xmlns:a16="http://schemas.microsoft.com/office/drawing/2014/main" id="{030D81AE-EFDA-DD62-C7B2-DB4445ABE1C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t="44423" b="27592"/>
          <a:stretch>
            <a:fillRect/>
          </a:stretch>
        </p:blipFill>
        <p:spPr>
          <a:xfrm>
            <a:off x="1668544" y="4230799"/>
            <a:ext cx="9445657" cy="2318993"/>
          </a:xfrm>
          <a:prstGeom prst="rect">
            <a:avLst/>
          </a:prstGeom>
        </p:spPr>
      </p:pic>
      <p:sp>
        <p:nvSpPr>
          <p:cNvPr id="6" name="Title 1">
            <a:extLst>
              <a:ext uri="{FF2B5EF4-FFF2-40B4-BE49-F238E27FC236}">
                <a16:creationId xmlns:a16="http://schemas.microsoft.com/office/drawing/2014/main" id="{4017656F-78F8-2F09-FF0D-4C984C02F5DA}"/>
              </a:ext>
            </a:extLst>
          </p:cNvPr>
          <p:cNvSpPr>
            <a:spLocks noGrp="1"/>
          </p:cNvSpPr>
          <p:nvPr>
            <p:ph type="title"/>
          </p:nvPr>
        </p:nvSpPr>
        <p:spPr>
          <a:xfrm>
            <a:off x="367645" y="365125"/>
            <a:ext cx="11425287" cy="1325563"/>
          </a:xfrm>
        </p:spPr>
        <p:txBody>
          <a:bodyPr>
            <a:normAutofit/>
          </a:bodyPr>
          <a:lstStyle/>
          <a:p>
            <a:pPr algn="ctr"/>
            <a:r>
              <a:rPr lang="en-US" b="1" dirty="0">
                <a:solidFill>
                  <a:srgbClr val="FF0000"/>
                </a:solidFill>
              </a:rPr>
              <a:t>Information Collected With Data Collection Tools</a:t>
            </a:r>
            <a:endParaRPr lang="en-IN" b="1" dirty="0">
              <a:solidFill>
                <a:srgbClr val="FF0000"/>
              </a:solidFill>
            </a:endParaRPr>
          </a:p>
        </p:txBody>
      </p:sp>
    </p:spTree>
    <p:extLst>
      <p:ext uri="{BB962C8B-B14F-4D97-AF65-F5344CB8AC3E}">
        <p14:creationId xmlns:p14="http://schemas.microsoft.com/office/powerpoint/2010/main" val="2495833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0A10-30F2-C9DD-01B7-86968C30017B}"/>
              </a:ext>
            </a:extLst>
          </p:cNvPr>
          <p:cNvSpPr>
            <a:spLocks noGrp="1"/>
          </p:cNvSpPr>
          <p:nvPr>
            <p:ph type="title"/>
          </p:nvPr>
        </p:nvSpPr>
        <p:spPr>
          <a:xfrm>
            <a:off x="838200" y="0"/>
            <a:ext cx="10515600" cy="1225486"/>
          </a:xfrm>
        </p:spPr>
        <p:txBody>
          <a:bodyPr/>
          <a:lstStyle/>
          <a:p>
            <a:r>
              <a:rPr lang="en-IN" b="1" dirty="0">
                <a:solidFill>
                  <a:srgbClr val="FF0000"/>
                </a:solidFill>
              </a:rPr>
              <a:t>Formulating questions</a:t>
            </a:r>
          </a:p>
        </p:txBody>
      </p:sp>
      <p:sp>
        <p:nvSpPr>
          <p:cNvPr id="3" name="Content Placeholder 2">
            <a:extLst>
              <a:ext uri="{FF2B5EF4-FFF2-40B4-BE49-F238E27FC236}">
                <a16:creationId xmlns:a16="http://schemas.microsoft.com/office/drawing/2014/main" id="{4CB52014-9CF3-75D8-186A-036B180590E1}"/>
              </a:ext>
            </a:extLst>
          </p:cNvPr>
          <p:cNvSpPr>
            <a:spLocks noGrp="1"/>
          </p:cNvSpPr>
          <p:nvPr>
            <p:ph idx="1"/>
          </p:nvPr>
        </p:nvSpPr>
        <p:spPr>
          <a:xfrm>
            <a:off x="838200" y="1140642"/>
            <a:ext cx="10515600" cy="5420413"/>
          </a:xfrm>
        </p:spPr>
        <p:txBody>
          <a:bodyPr>
            <a:normAutofit/>
          </a:bodyPr>
          <a:lstStyle/>
          <a:p>
            <a:pPr>
              <a:lnSpc>
                <a:spcPct val="150000"/>
              </a:lnSpc>
            </a:pPr>
            <a:r>
              <a:rPr lang="en-IN" b="1" dirty="0">
                <a:highlight>
                  <a:srgbClr val="FFFF00"/>
                </a:highlight>
              </a:rPr>
              <a:t>Write short and precise questions</a:t>
            </a:r>
            <a:endParaRPr lang="en-IN" dirty="0"/>
          </a:p>
          <a:p>
            <a:pPr>
              <a:lnSpc>
                <a:spcPct val="150000"/>
              </a:lnSpc>
            </a:pPr>
            <a:r>
              <a:rPr lang="en-IN" dirty="0"/>
              <a:t>Full and complete phrases</a:t>
            </a:r>
          </a:p>
          <a:p>
            <a:pPr>
              <a:lnSpc>
                <a:spcPct val="150000"/>
              </a:lnSpc>
            </a:pPr>
            <a:r>
              <a:rPr lang="en-IN" dirty="0"/>
              <a:t>Avoid ambiguities</a:t>
            </a:r>
          </a:p>
          <a:p>
            <a:pPr>
              <a:lnSpc>
                <a:spcPct val="150000"/>
              </a:lnSpc>
            </a:pPr>
            <a:r>
              <a:rPr lang="en-IN" b="1" dirty="0">
                <a:highlight>
                  <a:srgbClr val="FFFF00"/>
                </a:highlight>
              </a:rPr>
              <a:t>Use simple words of everyday language</a:t>
            </a:r>
          </a:p>
          <a:p>
            <a:pPr>
              <a:lnSpc>
                <a:spcPct val="150000"/>
              </a:lnSpc>
            </a:pPr>
            <a:r>
              <a:rPr lang="en-IN" b="1" dirty="0">
                <a:highlight>
                  <a:srgbClr val="FFFF00"/>
                </a:highlight>
              </a:rPr>
              <a:t>Avoid negatives and double negatives</a:t>
            </a:r>
            <a:endParaRPr lang="en-IN" dirty="0"/>
          </a:p>
          <a:p>
            <a:pPr>
              <a:lnSpc>
                <a:spcPct val="150000"/>
              </a:lnSpc>
            </a:pPr>
            <a:r>
              <a:rPr lang="en-IN" dirty="0"/>
              <a:t> Do you sometimes care for patients without washing hands?</a:t>
            </a:r>
          </a:p>
          <a:p>
            <a:pPr>
              <a:lnSpc>
                <a:spcPct val="150000"/>
              </a:lnSpc>
            </a:pPr>
            <a:r>
              <a:rPr lang="en-IN" dirty="0"/>
              <a:t>Do you systematically wash hands before caring for each patient?</a:t>
            </a:r>
          </a:p>
        </p:txBody>
      </p:sp>
      <p:sp>
        <p:nvSpPr>
          <p:cNvPr id="4" name="Multiplication Sign 3">
            <a:extLst>
              <a:ext uri="{FF2B5EF4-FFF2-40B4-BE49-F238E27FC236}">
                <a16:creationId xmlns:a16="http://schemas.microsoft.com/office/drawing/2014/main" id="{E1F9850A-86D8-CE1B-17CF-36815B1480C3}"/>
              </a:ext>
            </a:extLst>
          </p:cNvPr>
          <p:cNvSpPr/>
          <p:nvPr/>
        </p:nvSpPr>
        <p:spPr>
          <a:xfrm>
            <a:off x="381000" y="4996207"/>
            <a:ext cx="914400" cy="91440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descr="Checkmark">
            <a:extLst>
              <a:ext uri="{FF2B5EF4-FFF2-40B4-BE49-F238E27FC236}">
                <a16:creationId xmlns:a16="http://schemas.microsoft.com/office/drawing/2014/main" id="{09A80B02-1B17-5F40-7D0B-59E5056728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00" y="5717358"/>
            <a:ext cx="914400" cy="914400"/>
          </a:xfrm>
          <a:prstGeom prst="rect">
            <a:avLst/>
          </a:prstGeom>
        </p:spPr>
      </p:pic>
    </p:spTree>
    <p:extLst>
      <p:ext uri="{BB962C8B-B14F-4D97-AF65-F5344CB8AC3E}">
        <p14:creationId xmlns:p14="http://schemas.microsoft.com/office/powerpoint/2010/main" val="3643521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FA7E-AD8B-A731-C539-587F845DCA1B}"/>
              </a:ext>
            </a:extLst>
          </p:cNvPr>
          <p:cNvSpPr>
            <a:spLocks noGrp="1"/>
          </p:cNvSpPr>
          <p:nvPr>
            <p:ph type="title"/>
          </p:nvPr>
        </p:nvSpPr>
        <p:spPr>
          <a:xfrm>
            <a:off x="838200" y="1"/>
            <a:ext cx="10515600" cy="1008667"/>
          </a:xfrm>
        </p:spPr>
        <p:txBody>
          <a:bodyPr/>
          <a:lstStyle/>
          <a:p>
            <a:r>
              <a:rPr lang="en-IN" b="1" dirty="0">
                <a:solidFill>
                  <a:srgbClr val="FF0000"/>
                </a:solidFill>
              </a:rPr>
              <a:t>Formulating questions</a:t>
            </a:r>
          </a:p>
        </p:txBody>
      </p:sp>
      <p:sp>
        <p:nvSpPr>
          <p:cNvPr id="3" name="Content Placeholder 2">
            <a:extLst>
              <a:ext uri="{FF2B5EF4-FFF2-40B4-BE49-F238E27FC236}">
                <a16:creationId xmlns:a16="http://schemas.microsoft.com/office/drawing/2014/main" id="{592A5A55-8FE1-55D0-6868-606D98DBAD3B}"/>
              </a:ext>
            </a:extLst>
          </p:cNvPr>
          <p:cNvSpPr>
            <a:spLocks noGrp="1"/>
          </p:cNvSpPr>
          <p:nvPr>
            <p:ph idx="1"/>
          </p:nvPr>
        </p:nvSpPr>
        <p:spPr>
          <a:xfrm>
            <a:off x="838200" y="857838"/>
            <a:ext cx="10515600" cy="6000161"/>
          </a:xfrm>
        </p:spPr>
        <p:txBody>
          <a:bodyPr>
            <a:normAutofit fontScale="85000" lnSpcReduction="20000"/>
          </a:bodyPr>
          <a:lstStyle/>
          <a:p>
            <a:pPr marL="0" indent="0">
              <a:lnSpc>
                <a:spcPct val="150000"/>
              </a:lnSpc>
              <a:buNone/>
            </a:pPr>
            <a:r>
              <a:rPr lang="en-IN" b="1" dirty="0">
                <a:highlight>
                  <a:srgbClr val="FFFF00"/>
                </a:highlight>
              </a:rPr>
              <a:t>Ask only one question at a time</a:t>
            </a:r>
            <a:endParaRPr lang="en-IN" dirty="0">
              <a:highlight>
                <a:srgbClr val="FFFF00"/>
              </a:highlight>
            </a:endParaRPr>
          </a:p>
          <a:p>
            <a:pPr>
              <a:lnSpc>
                <a:spcPct val="150000"/>
              </a:lnSpc>
            </a:pPr>
            <a:r>
              <a:rPr lang="en-IN" b="1" dirty="0">
                <a:solidFill>
                  <a:schemeClr val="accent5">
                    <a:lumMod val="75000"/>
                  </a:schemeClr>
                </a:solidFill>
              </a:rPr>
              <a:t>Did you refuse treatment </a:t>
            </a:r>
            <a:r>
              <a:rPr lang="en-IN" b="1" dirty="0">
                <a:solidFill>
                  <a:schemeClr val="accent6">
                    <a:lumMod val="75000"/>
                  </a:schemeClr>
                </a:solidFill>
              </a:rPr>
              <a:t>because you feared side effects?</a:t>
            </a:r>
          </a:p>
          <a:p>
            <a:pPr>
              <a:lnSpc>
                <a:spcPct val="150000"/>
              </a:lnSpc>
            </a:pPr>
            <a:r>
              <a:rPr lang="en-IN" dirty="0"/>
              <a:t>Did you refuse treatment?</a:t>
            </a:r>
          </a:p>
          <a:p>
            <a:pPr>
              <a:lnSpc>
                <a:spcPct val="150000"/>
              </a:lnSpc>
            </a:pPr>
            <a:r>
              <a:rPr lang="en-IN" dirty="0"/>
              <a:t>If yes, was this because you feared side effects?</a:t>
            </a:r>
          </a:p>
          <a:p>
            <a:pPr marL="0" indent="0">
              <a:lnSpc>
                <a:spcPct val="150000"/>
              </a:lnSpc>
              <a:buNone/>
            </a:pPr>
            <a:r>
              <a:rPr lang="en-IN" b="1" dirty="0">
                <a:highlight>
                  <a:srgbClr val="FFFF00"/>
                </a:highlight>
              </a:rPr>
              <a:t>Be specific</a:t>
            </a:r>
            <a:endParaRPr lang="en-IN" dirty="0">
              <a:highlight>
                <a:srgbClr val="FFFF00"/>
              </a:highlight>
            </a:endParaRPr>
          </a:p>
          <a:p>
            <a:pPr>
              <a:lnSpc>
                <a:spcPct val="150000"/>
              </a:lnSpc>
            </a:pPr>
            <a:r>
              <a:rPr lang="en-IN" dirty="0"/>
              <a:t>* Are you aware of the modes of transmission of HIV?</a:t>
            </a:r>
          </a:p>
          <a:p>
            <a:pPr>
              <a:lnSpc>
                <a:spcPct val="150000"/>
              </a:lnSpc>
            </a:pPr>
            <a:r>
              <a:rPr lang="en-IN" dirty="0"/>
              <a:t>Among these practices, can you tell me those that could expose you to HIV?</a:t>
            </a:r>
          </a:p>
          <a:p>
            <a:pPr marL="0" indent="0">
              <a:lnSpc>
                <a:spcPct val="150000"/>
              </a:lnSpc>
              <a:buNone/>
            </a:pPr>
            <a:r>
              <a:rPr lang="en-IN" b="1" dirty="0">
                <a:highlight>
                  <a:srgbClr val="FFFF00"/>
                </a:highlight>
              </a:rPr>
              <a:t>Use a neutral tone to avoid influence</a:t>
            </a:r>
            <a:endParaRPr lang="en-IN" dirty="0">
              <a:highlight>
                <a:srgbClr val="FFFF00"/>
              </a:highlight>
            </a:endParaRPr>
          </a:p>
          <a:p>
            <a:pPr>
              <a:lnSpc>
                <a:spcPct val="150000"/>
              </a:lnSpc>
            </a:pPr>
            <a:r>
              <a:rPr lang="en-IN" dirty="0"/>
              <a:t>* Have you been promiscuous in the last six months?</a:t>
            </a:r>
          </a:p>
          <a:p>
            <a:pPr>
              <a:lnSpc>
                <a:spcPct val="150000"/>
              </a:lnSpc>
            </a:pPr>
            <a:r>
              <a:rPr lang="en-IN" dirty="0"/>
              <a:t>How many partners have you had in the last six months?</a:t>
            </a:r>
          </a:p>
        </p:txBody>
      </p:sp>
      <p:pic>
        <p:nvPicPr>
          <p:cNvPr id="4" name="Picture 3">
            <a:extLst>
              <a:ext uri="{FF2B5EF4-FFF2-40B4-BE49-F238E27FC236}">
                <a16:creationId xmlns:a16="http://schemas.microsoft.com/office/drawing/2014/main" id="{56DB9D2A-1921-806F-A169-481C2467EA98}"/>
              </a:ext>
            </a:extLst>
          </p:cNvPr>
          <p:cNvPicPr>
            <a:picLocks noChangeAspect="1"/>
          </p:cNvPicPr>
          <p:nvPr/>
        </p:nvPicPr>
        <p:blipFill>
          <a:blip r:embed="rId2"/>
          <a:stretch>
            <a:fillRect/>
          </a:stretch>
        </p:blipFill>
        <p:spPr>
          <a:xfrm>
            <a:off x="515084" y="1418486"/>
            <a:ext cx="646232" cy="646232"/>
          </a:xfrm>
          <a:prstGeom prst="rect">
            <a:avLst/>
          </a:prstGeom>
        </p:spPr>
      </p:pic>
      <p:pic>
        <p:nvPicPr>
          <p:cNvPr id="5" name="Picture 4">
            <a:extLst>
              <a:ext uri="{FF2B5EF4-FFF2-40B4-BE49-F238E27FC236}">
                <a16:creationId xmlns:a16="http://schemas.microsoft.com/office/drawing/2014/main" id="{7C02D81A-5CEB-F7DD-826E-E3D33EDFC4E6}"/>
              </a:ext>
            </a:extLst>
          </p:cNvPr>
          <p:cNvPicPr>
            <a:picLocks noChangeAspect="1"/>
          </p:cNvPicPr>
          <p:nvPr/>
        </p:nvPicPr>
        <p:blipFill>
          <a:blip r:embed="rId2"/>
          <a:stretch>
            <a:fillRect/>
          </a:stretch>
        </p:blipFill>
        <p:spPr>
          <a:xfrm>
            <a:off x="769070" y="3857918"/>
            <a:ext cx="646232" cy="646232"/>
          </a:xfrm>
          <a:prstGeom prst="rect">
            <a:avLst/>
          </a:prstGeom>
        </p:spPr>
      </p:pic>
      <p:pic>
        <p:nvPicPr>
          <p:cNvPr id="6" name="Picture 5">
            <a:extLst>
              <a:ext uri="{FF2B5EF4-FFF2-40B4-BE49-F238E27FC236}">
                <a16:creationId xmlns:a16="http://schemas.microsoft.com/office/drawing/2014/main" id="{8608ED44-85BD-FFE7-624F-EB414AF79AD5}"/>
              </a:ext>
            </a:extLst>
          </p:cNvPr>
          <p:cNvPicPr>
            <a:picLocks noChangeAspect="1"/>
          </p:cNvPicPr>
          <p:nvPr/>
        </p:nvPicPr>
        <p:blipFill>
          <a:blip r:embed="rId2"/>
          <a:stretch>
            <a:fillRect/>
          </a:stretch>
        </p:blipFill>
        <p:spPr>
          <a:xfrm>
            <a:off x="729544" y="5677046"/>
            <a:ext cx="646232" cy="646232"/>
          </a:xfrm>
          <a:prstGeom prst="rect">
            <a:avLst/>
          </a:prstGeom>
        </p:spPr>
      </p:pic>
      <p:pic>
        <p:nvPicPr>
          <p:cNvPr id="7" name="Picture 6">
            <a:extLst>
              <a:ext uri="{FF2B5EF4-FFF2-40B4-BE49-F238E27FC236}">
                <a16:creationId xmlns:a16="http://schemas.microsoft.com/office/drawing/2014/main" id="{5D51CD8E-7387-5781-5F48-150220C9DFF5}"/>
              </a:ext>
            </a:extLst>
          </p:cNvPr>
          <p:cNvPicPr>
            <a:picLocks noChangeAspect="1"/>
          </p:cNvPicPr>
          <p:nvPr/>
        </p:nvPicPr>
        <p:blipFill>
          <a:blip r:embed="rId3"/>
          <a:stretch>
            <a:fillRect/>
          </a:stretch>
        </p:blipFill>
        <p:spPr>
          <a:xfrm>
            <a:off x="346396" y="1976053"/>
            <a:ext cx="914479" cy="914479"/>
          </a:xfrm>
          <a:prstGeom prst="rect">
            <a:avLst/>
          </a:prstGeom>
        </p:spPr>
      </p:pic>
      <p:pic>
        <p:nvPicPr>
          <p:cNvPr id="8" name="Picture 7">
            <a:extLst>
              <a:ext uri="{FF2B5EF4-FFF2-40B4-BE49-F238E27FC236}">
                <a16:creationId xmlns:a16="http://schemas.microsoft.com/office/drawing/2014/main" id="{FBC38F65-A404-B860-DF63-7E78711EC407}"/>
              </a:ext>
            </a:extLst>
          </p:cNvPr>
          <p:cNvPicPr>
            <a:picLocks noChangeAspect="1"/>
          </p:cNvPicPr>
          <p:nvPr/>
        </p:nvPicPr>
        <p:blipFill>
          <a:blip r:embed="rId3"/>
          <a:stretch>
            <a:fillRect/>
          </a:stretch>
        </p:blipFill>
        <p:spPr>
          <a:xfrm>
            <a:off x="326633" y="2622285"/>
            <a:ext cx="914479" cy="914479"/>
          </a:xfrm>
          <a:prstGeom prst="rect">
            <a:avLst/>
          </a:prstGeom>
        </p:spPr>
      </p:pic>
      <p:pic>
        <p:nvPicPr>
          <p:cNvPr id="9" name="Picture 8">
            <a:extLst>
              <a:ext uri="{FF2B5EF4-FFF2-40B4-BE49-F238E27FC236}">
                <a16:creationId xmlns:a16="http://schemas.microsoft.com/office/drawing/2014/main" id="{7F15FB11-5EC6-77FA-0BAE-13DAAA946E07}"/>
              </a:ext>
            </a:extLst>
          </p:cNvPr>
          <p:cNvPicPr>
            <a:picLocks noChangeAspect="1"/>
          </p:cNvPicPr>
          <p:nvPr/>
        </p:nvPicPr>
        <p:blipFill>
          <a:blip r:embed="rId3"/>
          <a:stretch>
            <a:fillRect/>
          </a:stretch>
        </p:blipFill>
        <p:spPr>
          <a:xfrm>
            <a:off x="380960" y="4363560"/>
            <a:ext cx="914479" cy="914479"/>
          </a:xfrm>
          <a:prstGeom prst="rect">
            <a:avLst/>
          </a:prstGeom>
        </p:spPr>
      </p:pic>
      <p:pic>
        <p:nvPicPr>
          <p:cNvPr id="10" name="Picture 9">
            <a:extLst>
              <a:ext uri="{FF2B5EF4-FFF2-40B4-BE49-F238E27FC236}">
                <a16:creationId xmlns:a16="http://schemas.microsoft.com/office/drawing/2014/main" id="{1D505C01-0B19-DCB4-417B-57AD8460B0B7}"/>
              </a:ext>
            </a:extLst>
          </p:cNvPr>
          <p:cNvPicPr>
            <a:picLocks noChangeAspect="1"/>
          </p:cNvPicPr>
          <p:nvPr/>
        </p:nvPicPr>
        <p:blipFill>
          <a:blip r:embed="rId3"/>
          <a:stretch>
            <a:fillRect/>
          </a:stretch>
        </p:blipFill>
        <p:spPr>
          <a:xfrm>
            <a:off x="380960" y="6143023"/>
            <a:ext cx="914479" cy="914479"/>
          </a:xfrm>
          <a:prstGeom prst="rect">
            <a:avLst/>
          </a:prstGeom>
        </p:spPr>
      </p:pic>
    </p:spTree>
    <p:extLst>
      <p:ext uri="{BB962C8B-B14F-4D97-AF65-F5344CB8AC3E}">
        <p14:creationId xmlns:p14="http://schemas.microsoft.com/office/powerpoint/2010/main" val="4044939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A225-8C26-BADA-5DA4-5B1291E5D163}"/>
              </a:ext>
            </a:extLst>
          </p:cNvPr>
          <p:cNvSpPr>
            <a:spLocks noGrp="1"/>
          </p:cNvSpPr>
          <p:nvPr>
            <p:ph type="title"/>
          </p:nvPr>
        </p:nvSpPr>
        <p:spPr>
          <a:xfrm>
            <a:off x="838200" y="1"/>
            <a:ext cx="10515600" cy="914399"/>
          </a:xfrm>
        </p:spPr>
        <p:txBody>
          <a:bodyPr/>
          <a:lstStyle/>
          <a:p>
            <a:r>
              <a:rPr lang="en-IN" b="1" dirty="0">
                <a:solidFill>
                  <a:srgbClr val="FF0000"/>
                </a:solidFill>
              </a:rPr>
              <a:t>Sorting the order of questions</a:t>
            </a:r>
          </a:p>
        </p:txBody>
      </p:sp>
      <p:sp>
        <p:nvSpPr>
          <p:cNvPr id="3" name="Content Placeholder 2">
            <a:extLst>
              <a:ext uri="{FF2B5EF4-FFF2-40B4-BE49-F238E27FC236}">
                <a16:creationId xmlns:a16="http://schemas.microsoft.com/office/drawing/2014/main" id="{FE6C366A-120A-25C9-519A-48AF47E93BF2}"/>
              </a:ext>
            </a:extLst>
          </p:cNvPr>
          <p:cNvSpPr>
            <a:spLocks noGrp="1"/>
          </p:cNvSpPr>
          <p:nvPr>
            <p:ph idx="1"/>
          </p:nvPr>
        </p:nvSpPr>
        <p:spPr>
          <a:xfrm>
            <a:off x="838200" y="829559"/>
            <a:ext cx="10515600" cy="6028441"/>
          </a:xfrm>
        </p:spPr>
        <p:txBody>
          <a:bodyPr>
            <a:normAutofit fontScale="92500" lnSpcReduction="10000"/>
          </a:bodyPr>
          <a:lstStyle/>
          <a:p>
            <a:pPr>
              <a:lnSpc>
                <a:spcPct val="150000"/>
              </a:lnSpc>
            </a:pPr>
            <a:r>
              <a:rPr lang="en-IN" dirty="0"/>
              <a:t>From simple to complicated</a:t>
            </a:r>
          </a:p>
          <a:p>
            <a:pPr>
              <a:lnSpc>
                <a:spcPct val="150000"/>
              </a:lnSpc>
            </a:pPr>
            <a:r>
              <a:rPr lang="en-IN" dirty="0"/>
              <a:t>From general to specific</a:t>
            </a:r>
          </a:p>
          <a:p>
            <a:pPr>
              <a:lnSpc>
                <a:spcPct val="150000"/>
              </a:lnSpc>
            </a:pPr>
            <a:r>
              <a:rPr lang="en-IN" dirty="0"/>
              <a:t>From casual to intimate</a:t>
            </a:r>
          </a:p>
          <a:p>
            <a:pPr>
              <a:lnSpc>
                <a:spcPct val="150000"/>
              </a:lnSpc>
            </a:pPr>
            <a:r>
              <a:rPr lang="en-IN" dirty="0"/>
              <a:t>Group together questions related to the same topic</a:t>
            </a:r>
          </a:p>
          <a:p>
            <a:pPr>
              <a:lnSpc>
                <a:spcPct val="150000"/>
              </a:lnSpc>
            </a:pPr>
            <a:r>
              <a:rPr lang="en-IN" dirty="0"/>
              <a:t>Identification questions at the beginning or at the end</a:t>
            </a:r>
          </a:p>
          <a:p>
            <a:pPr>
              <a:lnSpc>
                <a:spcPct val="150000"/>
              </a:lnSpc>
            </a:pPr>
            <a:r>
              <a:rPr lang="en-IN" dirty="0"/>
              <a:t>In chronological order, if questions related to the sequence of events</a:t>
            </a:r>
          </a:p>
          <a:p>
            <a:pPr>
              <a:lnSpc>
                <a:spcPct val="150000"/>
              </a:lnSpc>
            </a:pPr>
            <a:r>
              <a:rPr lang="en-IN" dirty="0"/>
              <a:t>Introduce simple questions as a break if the questionnaire is complex</a:t>
            </a:r>
          </a:p>
          <a:p>
            <a:pPr>
              <a:lnSpc>
                <a:spcPct val="150000"/>
              </a:lnSpc>
            </a:pPr>
            <a:r>
              <a:rPr lang="en-IN" dirty="0"/>
              <a:t>Triangulate through multiple questions on the same topic if the subject is important</a:t>
            </a:r>
          </a:p>
          <a:p>
            <a:endParaRPr lang="en-IN" dirty="0"/>
          </a:p>
        </p:txBody>
      </p:sp>
    </p:spTree>
    <p:extLst>
      <p:ext uri="{BB962C8B-B14F-4D97-AF65-F5344CB8AC3E}">
        <p14:creationId xmlns:p14="http://schemas.microsoft.com/office/powerpoint/2010/main" val="3212887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2383-3F8F-F2AD-5E68-39DB9C879669}"/>
              </a:ext>
            </a:extLst>
          </p:cNvPr>
          <p:cNvSpPr>
            <a:spLocks noGrp="1"/>
          </p:cNvSpPr>
          <p:nvPr>
            <p:ph type="title"/>
          </p:nvPr>
        </p:nvSpPr>
        <p:spPr>
          <a:xfrm>
            <a:off x="838200" y="1"/>
            <a:ext cx="10515600" cy="1027522"/>
          </a:xfrm>
        </p:spPr>
        <p:txBody>
          <a:bodyPr>
            <a:normAutofit fontScale="90000"/>
          </a:bodyPr>
          <a:lstStyle/>
          <a:p>
            <a:br>
              <a:rPr lang="en-IN" dirty="0"/>
            </a:br>
            <a:r>
              <a:rPr lang="en-IN" b="1" dirty="0">
                <a:solidFill>
                  <a:srgbClr val="FF0000"/>
                </a:solidFill>
              </a:rPr>
              <a:t>Laying out the data collection tool</a:t>
            </a:r>
            <a:br>
              <a:rPr lang="en-IN" dirty="0"/>
            </a:br>
            <a:endParaRPr lang="en-IN" dirty="0"/>
          </a:p>
        </p:txBody>
      </p:sp>
      <p:sp>
        <p:nvSpPr>
          <p:cNvPr id="3" name="Content Placeholder 2">
            <a:extLst>
              <a:ext uri="{FF2B5EF4-FFF2-40B4-BE49-F238E27FC236}">
                <a16:creationId xmlns:a16="http://schemas.microsoft.com/office/drawing/2014/main" id="{E36269E5-A8FA-BA46-D3F7-958815AF40BE}"/>
              </a:ext>
            </a:extLst>
          </p:cNvPr>
          <p:cNvSpPr>
            <a:spLocks noGrp="1"/>
          </p:cNvSpPr>
          <p:nvPr>
            <p:ph idx="1"/>
          </p:nvPr>
        </p:nvSpPr>
        <p:spPr>
          <a:xfrm>
            <a:off x="650449" y="801278"/>
            <a:ext cx="10703351" cy="6056722"/>
          </a:xfrm>
        </p:spPr>
        <p:txBody>
          <a:bodyPr>
            <a:normAutofit fontScale="85000" lnSpcReduction="20000"/>
          </a:bodyPr>
          <a:lstStyle/>
          <a:p>
            <a:pPr>
              <a:lnSpc>
                <a:spcPct val="150000"/>
              </a:lnSpc>
            </a:pPr>
            <a:r>
              <a:rPr lang="en-IN" dirty="0"/>
              <a:t>Split the sections</a:t>
            </a:r>
          </a:p>
          <a:p>
            <a:pPr>
              <a:lnSpc>
                <a:spcPct val="150000"/>
              </a:lnSpc>
            </a:pPr>
            <a:r>
              <a:rPr lang="en-IN" dirty="0"/>
              <a:t>Space out questions</a:t>
            </a:r>
          </a:p>
          <a:p>
            <a:pPr>
              <a:lnSpc>
                <a:spcPct val="150000"/>
              </a:lnSpc>
            </a:pPr>
            <a:r>
              <a:rPr lang="en-IN" dirty="0"/>
              <a:t>Use a vertical format for closed-end responses</a:t>
            </a:r>
          </a:p>
          <a:p>
            <a:pPr>
              <a:lnSpc>
                <a:spcPct val="150000"/>
              </a:lnSpc>
            </a:pPr>
            <a:r>
              <a:rPr lang="en-IN" dirty="0"/>
              <a:t>Use large fonts</a:t>
            </a:r>
          </a:p>
          <a:p>
            <a:pPr>
              <a:lnSpc>
                <a:spcPct val="150000"/>
              </a:lnSpc>
            </a:pPr>
            <a:r>
              <a:rPr lang="en-IN" dirty="0"/>
              <a:t>Do not split questions across pages</a:t>
            </a:r>
          </a:p>
          <a:p>
            <a:pPr>
              <a:lnSpc>
                <a:spcPct val="150000"/>
              </a:lnSpc>
            </a:pPr>
            <a:r>
              <a:rPr lang="en-IN" dirty="0"/>
              <a:t>Align your questions on the left-hand side</a:t>
            </a:r>
          </a:p>
          <a:p>
            <a:pPr>
              <a:lnSpc>
                <a:spcPct val="150000"/>
              </a:lnSpc>
            </a:pPr>
            <a:r>
              <a:rPr lang="en-IN" dirty="0"/>
              <a:t>Align answers/codes on the right-hand side</a:t>
            </a:r>
          </a:p>
          <a:p>
            <a:pPr>
              <a:lnSpc>
                <a:spcPct val="150000"/>
              </a:lnSpc>
            </a:pPr>
            <a:r>
              <a:rPr lang="en-IN" dirty="0"/>
              <a:t>Standardize coding</a:t>
            </a:r>
          </a:p>
          <a:p>
            <a:pPr>
              <a:lnSpc>
                <a:spcPct val="150000"/>
              </a:lnSpc>
            </a:pPr>
            <a:r>
              <a:rPr lang="en-IN" dirty="0"/>
              <a:t>Number all questions</a:t>
            </a:r>
          </a:p>
          <a:p>
            <a:pPr>
              <a:lnSpc>
                <a:spcPct val="150000"/>
              </a:lnSpc>
            </a:pPr>
            <a:r>
              <a:rPr lang="en-IN" dirty="0"/>
              <a:t>Use auto-coding procedures</a:t>
            </a:r>
          </a:p>
          <a:p>
            <a:endParaRPr lang="en-IN" dirty="0"/>
          </a:p>
        </p:txBody>
      </p:sp>
      <p:sp>
        <p:nvSpPr>
          <p:cNvPr id="6" name="Rectangle 5">
            <a:extLst>
              <a:ext uri="{FF2B5EF4-FFF2-40B4-BE49-F238E27FC236}">
                <a16:creationId xmlns:a16="http://schemas.microsoft.com/office/drawing/2014/main" id="{F44B15E2-5685-9C24-7479-C458C04AE1E0}"/>
              </a:ext>
            </a:extLst>
          </p:cNvPr>
          <p:cNvSpPr/>
          <p:nvPr/>
        </p:nvSpPr>
        <p:spPr>
          <a:xfrm>
            <a:off x="8173039" y="2460396"/>
            <a:ext cx="3308808" cy="29128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2400" dirty="0"/>
              <a:t>Q. Where did you go when your child had diarrhoea</a:t>
            </a:r>
          </a:p>
          <a:p>
            <a:pPr marL="342900" indent="-342900">
              <a:buFont typeface="+mj-lt"/>
              <a:buAutoNum type="arabicPeriod"/>
            </a:pPr>
            <a:r>
              <a:rPr lang="en-IN" sz="2400" dirty="0"/>
              <a:t>Hospital</a:t>
            </a:r>
          </a:p>
          <a:p>
            <a:pPr marL="342900" indent="-342900">
              <a:buFont typeface="+mj-lt"/>
              <a:buAutoNum type="arabicPeriod"/>
            </a:pPr>
            <a:r>
              <a:rPr lang="en-IN" sz="2400" dirty="0"/>
              <a:t>Public clinic</a:t>
            </a:r>
          </a:p>
          <a:p>
            <a:pPr marL="342900" indent="-342900">
              <a:buFont typeface="+mj-lt"/>
              <a:buAutoNum type="arabicPeriod"/>
            </a:pPr>
            <a:r>
              <a:rPr lang="en-IN" sz="2400" dirty="0"/>
              <a:t>Private clinic</a:t>
            </a:r>
          </a:p>
          <a:p>
            <a:pPr marL="342900" indent="-342900">
              <a:buFont typeface="+mj-lt"/>
              <a:buAutoNum type="arabicPeriod"/>
            </a:pPr>
            <a:r>
              <a:rPr lang="en-IN" sz="2400" dirty="0"/>
              <a:t>Pharmacist</a:t>
            </a:r>
          </a:p>
        </p:txBody>
      </p:sp>
    </p:spTree>
    <p:extLst>
      <p:ext uri="{BB962C8B-B14F-4D97-AF65-F5344CB8AC3E}">
        <p14:creationId xmlns:p14="http://schemas.microsoft.com/office/powerpoint/2010/main" val="2824429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A07D-5D7D-0D94-8D56-17B508BD8291}"/>
              </a:ext>
            </a:extLst>
          </p:cNvPr>
          <p:cNvSpPr>
            <a:spLocks noGrp="1"/>
          </p:cNvSpPr>
          <p:nvPr>
            <p:ph type="title"/>
          </p:nvPr>
        </p:nvSpPr>
        <p:spPr/>
        <p:txBody>
          <a:bodyPr/>
          <a:lstStyle/>
          <a:p>
            <a:r>
              <a:rPr lang="en-IN" b="1" dirty="0">
                <a:solidFill>
                  <a:srgbClr val="FF0000"/>
                </a:solidFill>
              </a:rPr>
              <a:t>Finalizing the data collection tool</a:t>
            </a:r>
          </a:p>
        </p:txBody>
      </p:sp>
      <p:sp>
        <p:nvSpPr>
          <p:cNvPr id="3" name="Content Placeholder 2">
            <a:extLst>
              <a:ext uri="{FF2B5EF4-FFF2-40B4-BE49-F238E27FC236}">
                <a16:creationId xmlns:a16="http://schemas.microsoft.com/office/drawing/2014/main" id="{F86FF11D-436B-1997-1053-53F091C18A22}"/>
              </a:ext>
            </a:extLst>
          </p:cNvPr>
          <p:cNvSpPr>
            <a:spLocks noGrp="1"/>
          </p:cNvSpPr>
          <p:nvPr>
            <p:ph idx="1"/>
          </p:nvPr>
        </p:nvSpPr>
        <p:spPr/>
        <p:txBody>
          <a:bodyPr/>
          <a:lstStyle/>
          <a:p>
            <a:pPr marL="0" indent="0">
              <a:lnSpc>
                <a:spcPct val="150000"/>
              </a:lnSpc>
              <a:buNone/>
            </a:pPr>
            <a:r>
              <a:rPr lang="en-IN" b="1" dirty="0">
                <a:highlight>
                  <a:srgbClr val="FFFF00"/>
                </a:highlight>
              </a:rPr>
              <a:t>Checking the instrument against the objectives/analysis plan</a:t>
            </a:r>
          </a:p>
          <a:p>
            <a:pPr>
              <a:lnSpc>
                <a:spcPct val="150000"/>
              </a:lnSpc>
            </a:pPr>
            <a:r>
              <a:rPr lang="en-IN" dirty="0"/>
              <a:t>Suppress unnecessary questions</a:t>
            </a:r>
          </a:p>
          <a:p>
            <a:pPr>
              <a:lnSpc>
                <a:spcPct val="150000"/>
              </a:lnSpc>
            </a:pPr>
            <a:r>
              <a:rPr lang="en-IN" dirty="0"/>
              <a:t>Add missing questions</a:t>
            </a:r>
          </a:p>
        </p:txBody>
      </p:sp>
    </p:spTree>
    <p:extLst>
      <p:ext uri="{BB962C8B-B14F-4D97-AF65-F5344CB8AC3E}">
        <p14:creationId xmlns:p14="http://schemas.microsoft.com/office/powerpoint/2010/main" val="166678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068C49-6F21-604A-C1B3-46239B860C3C}"/>
              </a:ext>
            </a:extLst>
          </p:cNvPr>
          <p:cNvSpPr>
            <a:spLocks noGrp="1"/>
          </p:cNvSpPr>
          <p:nvPr>
            <p:ph idx="1"/>
          </p:nvPr>
        </p:nvSpPr>
        <p:spPr/>
        <p:txBody>
          <a:bodyPr>
            <a:normAutofit fontScale="85000" lnSpcReduction="20000"/>
          </a:bodyPr>
          <a:lstStyle/>
          <a:p>
            <a:pPr marL="0" indent="0">
              <a:buNone/>
            </a:pPr>
            <a:r>
              <a:rPr lang="en-IN" b="1" dirty="0">
                <a:highlight>
                  <a:srgbClr val="FFFF00"/>
                </a:highlight>
              </a:rPr>
              <a:t>Reviewing the instrument</a:t>
            </a:r>
          </a:p>
          <a:p>
            <a:endParaRPr lang="en-IN" dirty="0"/>
          </a:p>
          <a:p>
            <a:r>
              <a:rPr lang="en-IN" dirty="0"/>
              <a:t>Colleagues</a:t>
            </a:r>
          </a:p>
          <a:p>
            <a:endParaRPr lang="en-IN" dirty="0"/>
          </a:p>
          <a:p>
            <a:r>
              <a:rPr lang="en-IN" dirty="0"/>
              <a:t>Experts</a:t>
            </a:r>
          </a:p>
          <a:p>
            <a:endParaRPr lang="en-IN" dirty="0"/>
          </a:p>
          <a:p>
            <a:r>
              <a:rPr lang="en-IN" dirty="0"/>
              <a:t>Statisticians (Coding)</a:t>
            </a:r>
          </a:p>
          <a:p>
            <a:endParaRPr lang="en-IN" dirty="0"/>
          </a:p>
          <a:p>
            <a:r>
              <a:rPr lang="en-IN" dirty="0"/>
              <a:t>Field workers</a:t>
            </a:r>
          </a:p>
          <a:p>
            <a:endParaRPr lang="en-IN" dirty="0"/>
          </a:p>
          <a:p>
            <a:r>
              <a:rPr lang="en-IN" dirty="0"/>
              <a:t>Data entry operators</a:t>
            </a:r>
          </a:p>
        </p:txBody>
      </p:sp>
      <p:sp>
        <p:nvSpPr>
          <p:cNvPr id="4" name="Title 1">
            <a:extLst>
              <a:ext uri="{FF2B5EF4-FFF2-40B4-BE49-F238E27FC236}">
                <a16:creationId xmlns:a16="http://schemas.microsoft.com/office/drawing/2014/main" id="{7B81E814-4BA5-C542-13C1-5EA6BF219F7E}"/>
              </a:ext>
            </a:extLst>
          </p:cNvPr>
          <p:cNvSpPr>
            <a:spLocks noGrp="1"/>
          </p:cNvSpPr>
          <p:nvPr>
            <p:ph type="title"/>
          </p:nvPr>
        </p:nvSpPr>
        <p:spPr>
          <a:xfrm>
            <a:off x="838200" y="365125"/>
            <a:ext cx="10515600" cy="1325563"/>
          </a:xfrm>
        </p:spPr>
        <p:txBody>
          <a:bodyPr/>
          <a:lstStyle/>
          <a:p>
            <a:r>
              <a:rPr lang="en-IN" b="1" dirty="0">
                <a:solidFill>
                  <a:srgbClr val="FF0000"/>
                </a:solidFill>
              </a:rPr>
              <a:t>Finalizing the data collection tool</a:t>
            </a:r>
          </a:p>
        </p:txBody>
      </p:sp>
    </p:spTree>
    <p:extLst>
      <p:ext uri="{BB962C8B-B14F-4D97-AF65-F5344CB8AC3E}">
        <p14:creationId xmlns:p14="http://schemas.microsoft.com/office/powerpoint/2010/main" val="3439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CE5C0-3515-80A2-0E5E-F09133FBD8FF}"/>
              </a:ext>
            </a:extLst>
          </p:cNvPr>
          <p:cNvSpPr>
            <a:spLocks noGrp="1"/>
          </p:cNvSpPr>
          <p:nvPr>
            <p:ph idx="1"/>
          </p:nvPr>
        </p:nvSpPr>
        <p:spPr>
          <a:xfrm>
            <a:off x="838200" y="1489435"/>
            <a:ext cx="10515600" cy="5003440"/>
          </a:xfrm>
        </p:spPr>
        <p:txBody>
          <a:bodyPr>
            <a:normAutofit fontScale="92500" lnSpcReduction="10000"/>
          </a:bodyPr>
          <a:lstStyle/>
          <a:p>
            <a:pPr marL="0" indent="0">
              <a:buNone/>
            </a:pPr>
            <a:r>
              <a:rPr lang="en-IN" b="1" dirty="0">
                <a:highlight>
                  <a:srgbClr val="FFFF00"/>
                </a:highlight>
              </a:rPr>
              <a:t>Language of the instrument</a:t>
            </a:r>
          </a:p>
          <a:p>
            <a:endParaRPr lang="en-IN" dirty="0"/>
          </a:p>
          <a:p>
            <a:r>
              <a:rPr lang="en-IN" dirty="0"/>
              <a:t>Write in the language in which they will be administered</a:t>
            </a:r>
          </a:p>
          <a:p>
            <a:endParaRPr lang="en-IN" dirty="0"/>
          </a:p>
          <a:p>
            <a:r>
              <a:rPr lang="en-IN" dirty="0"/>
              <a:t>Translation is required</a:t>
            </a:r>
          </a:p>
          <a:p>
            <a:endParaRPr lang="en-IN" dirty="0"/>
          </a:p>
          <a:p>
            <a:r>
              <a:rPr lang="en-IN" dirty="0"/>
              <a:t>Initial formulation (e.g., in English)</a:t>
            </a:r>
          </a:p>
          <a:p>
            <a:endParaRPr lang="en-IN" dirty="0"/>
          </a:p>
          <a:p>
            <a:r>
              <a:rPr lang="en-IN" dirty="0"/>
              <a:t>Translation (e.g., in Hindi)</a:t>
            </a:r>
          </a:p>
          <a:p>
            <a:endParaRPr lang="en-IN" dirty="0"/>
          </a:p>
          <a:p>
            <a:r>
              <a:rPr lang="en-IN" dirty="0"/>
              <a:t>Back-translation (e.g., back to English)</a:t>
            </a:r>
          </a:p>
        </p:txBody>
      </p:sp>
      <p:sp>
        <p:nvSpPr>
          <p:cNvPr id="4" name="Title 1">
            <a:extLst>
              <a:ext uri="{FF2B5EF4-FFF2-40B4-BE49-F238E27FC236}">
                <a16:creationId xmlns:a16="http://schemas.microsoft.com/office/drawing/2014/main" id="{75D284C4-2634-FE1D-3449-BC3062B75802}"/>
              </a:ext>
            </a:extLst>
          </p:cNvPr>
          <p:cNvSpPr>
            <a:spLocks noGrp="1"/>
          </p:cNvSpPr>
          <p:nvPr>
            <p:ph type="title"/>
          </p:nvPr>
        </p:nvSpPr>
        <p:spPr>
          <a:xfrm>
            <a:off x="838200" y="365125"/>
            <a:ext cx="10515600" cy="1325563"/>
          </a:xfrm>
        </p:spPr>
        <p:txBody>
          <a:bodyPr/>
          <a:lstStyle/>
          <a:p>
            <a:r>
              <a:rPr lang="en-IN" b="1" dirty="0">
                <a:solidFill>
                  <a:srgbClr val="FF0000"/>
                </a:solidFill>
              </a:rPr>
              <a:t>Finalizing the data collection tool</a:t>
            </a:r>
          </a:p>
        </p:txBody>
      </p:sp>
    </p:spTree>
    <p:extLst>
      <p:ext uri="{BB962C8B-B14F-4D97-AF65-F5344CB8AC3E}">
        <p14:creationId xmlns:p14="http://schemas.microsoft.com/office/powerpoint/2010/main" val="1259366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A33C-419C-59E3-DCDD-84ECEEAA48C6}"/>
              </a:ext>
            </a:extLst>
          </p:cNvPr>
          <p:cNvSpPr>
            <a:spLocks noGrp="1"/>
          </p:cNvSpPr>
          <p:nvPr>
            <p:ph type="title"/>
          </p:nvPr>
        </p:nvSpPr>
        <p:spPr>
          <a:xfrm>
            <a:off x="838200" y="1"/>
            <a:ext cx="10515600" cy="1178350"/>
          </a:xfrm>
        </p:spPr>
        <p:txBody>
          <a:bodyPr/>
          <a:lstStyle/>
          <a:p>
            <a:r>
              <a:rPr lang="en-IN" b="1" dirty="0">
                <a:solidFill>
                  <a:srgbClr val="FF0000"/>
                </a:solidFill>
              </a:rPr>
              <a:t>Pilot testing the data collection tool</a:t>
            </a:r>
          </a:p>
        </p:txBody>
      </p:sp>
      <p:sp>
        <p:nvSpPr>
          <p:cNvPr id="3" name="Content Placeholder 2">
            <a:extLst>
              <a:ext uri="{FF2B5EF4-FFF2-40B4-BE49-F238E27FC236}">
                <a16:creationId xmlns:a16="http://schemas.microsoft.com/office/drawing/2014/main" id="{19A6B74E-F926-46D5-3028-45EF1CFF301E}"/>
              </a:ext>
            </a:extLst>
          </p:cNvPr>
          <p:cNvSpPr>
            <a:spLocks noGrp="1"/>
          </p:cNvSpPr>
          <p:nvPr>
            <p:ph idx="1"/>
          </p:nvPr>
        </p:nvSpPr>
        <p:spPr>
          <a:xfrm>
            <a:off x="584463" y="801278"/>
            <a:ext cx="11057640" cy="6056721"/>
          </a:xfrm>
        </p:spPr>
        <p:txBody>
          <a:bodyPr>
            <a:normAutofit fontScale="92500" lnSpcReduction="20000"/>
          </a:bodyPr>
          <a:lstStyle/>
          <a:p>
            <a:pPr marL="0" indent="0">
              <a:lnSpc>
                <a:spcPct val="160000"/>
              </a:lnSpc>
              <a:buNone/>
            </a:pPr>
            <a:r>
              <a:rPr lang="en-IN" b="1" dirty="0">
                <a:highlight>
                  <a:srgbClr val="FFFF00"/>
                </a:highlight>
              </a:rPr>
              <a:t>Check that the instrument is:</a:t>
            </a:r>
          </a:p>
          <a:p>
            <a:pPr>
              <a:lnSpc>
                <a:spcPct val="120000"/>
              </a:lnSpc>
            </a:pPr>
            <a:r>
              <a:rPr lang="en-IN" dirty="0"/>
              <a:t>Clear</a:t>
            </a:r>
          </a:p>
          <a:p>
            <a:pPr>
              <a:lnSpc>
                <a:spcPct val="120000"/>
              </a:lnSpc>
            </a:pPr>
            <a:r>
              <a:rPr lang="en-IN" dirty="0"/>
              <a:t>Understandable</a:t>
            </a:r>
          </a:p>
          <a:p>
            <a:pPr>
              <a:lnSpc>
                <a:spcPct val="120000"/>
              </a:lnSpc>
            </a:pPr>
            <a:r>
              <a:rPr lang="en-IN" dirty="0"/>
              <a:t>Acceptable</a:t>
            </a:r>
          </a:p>
          <a:p>
            <a:pPr marL="0" indent="0">
              <a:lnSpc>
                <a:spcPct val="160000"/>
              </a:lnSpc>
              <a:buNone/>
            </a:pPr>
            <a:r>
              <a:rPr lang="en-IN" b="1" dirty="0">
                <a:highlight>
                  <a:srgbClr val="FFFF00"/>
                </a:highlight>
              </a:rPr>
              <a:t>Check the flow and skip pattern</a:t>
            </a:r>
          </a:p>
          <a:p>
            <a:pPr marL="0" indent="0">
              <a:lnSpc>
                <a:spcPct val="160000"/>
              </a:lnSpc>
              <a:buNone/>
            </a:pPr>
            <a:r>
              <a:rPr lang="en-IN" b="1" dirty="0">
                <a:highlight>
                  <a:srgbClr val="FFFF00"/>
                </a:highlight>
              </a:rPr>
              <a:t>Check the pertinence of coding</a:t>
            </a:r>
          </a:p>
          <a:p>
            <a:pPr marL="0" indent="0">
              <a:lnSpc>
                <a:spcPct val="160000"/>
              </a:lnSpc>
              <a:buNone/>
            </a:pPr>
            <a:r>
              <a:rPr lang="en-IN" b="1" dirty="0">
                <a:highlight>
                  <a:srgbClr val="FFFF00"/>
                </a:highlight>
              </a:rPr>
              <a:t>Estimate the time needed to ask all the questions</a:t>
            </a:r>
          </a:p>
          <a:p>
            <a:pPr marL="0" indent="0">
              <a:lnSpc>
                <a:spcPct val="160000"/>
              </a:lnSpc>
              <a:buNone/>
            </a:pPr>
            <a:r>
              <a:rPr lang="en-IN" b="1" dirty="0">
                <a:highlight>
                  <a:srgbClr val="FFFF00"/>
                </a:highlight>
              </a:rPr>
              <a:t>Pilot test with a few volunteers</a:t>
            </a:r>
          </a:p>
          <a:p>
            <a:pPr>
              <a:lnSpc>
                <a:spcPct val="120000"/>
              </a:lnSpc>
            </a:pPr>
            <a:r>
              <a:rPr lang="en-IN" dirty="0"/>
              <a:t>Persons similar to the study population</a:t>
            </a:r>
          </a:p>
          <a:p>
            <a:pPr>
              <a:lnSpc>
                <a:spcPct val="120000"/>
              </a:lnSpc>
            </a:pPr>
            <a:r>
              <a:rPr lang="en-IN" dirty="0"/>
              <a:t>Persons who are not to be included in the study</a:t>
            </a:r>
          </a:p>
        </p:txBody>
      </p:sp>
    </p:spTree>
    <p:extLst>
      <p:ext uri="{BB962C8B-B14F-4D97-AF65-F5344CB8AC3E}">
        <p14:creationId xmlns:p14="http://schemas.microsoft.com/office/powerpoint/2010/main" val="1084318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2EFA-4114-6B24-C324-3149E30A71AE}"/>
              </a:ext>
            </a:extLst>
          </p:cNvPr>
          <p:cNvSpPr>
            <a:spLocks noGrp="1"/>
          </p:cNvSpPr>
          <p:nvPr>
            <p:ph type="title"/>
          </p:nvPr>
        </p:nvSpPr>
        <p:spPr>
          <a:xfrm>
            <a:off x="838200" y="1"/>
            <a:ext cx="10515600" cy="989813"/>
          </a:xfrm>
        </p:spPr>
        <p:txBody>
          <a:bodyPr/>
          <a:lstStyle/>
          <a:p>
            <a:r>
              <a:rPr lang="en-US" b="1" dirty="0">
                <a:solidFill>
                  <a:srgbClr val="FF0000"/>
                </a:solidFill>
              </a:rPr>
              <a:t>Designing health research tools</a:t>
            </a:r>
            <a:endParaRPr lang="en-IN" b="1" dirty="0">
              <a:solidFill>
                <a:srgbClr val="FF0000"/>
              </a:solidFill>
            </a:endParaRPr>
          </a:p>
        </p:txBody>
      </p:sp>
      <p:pic>
        <p:nvPicPr>
          <p:cNvPr id="5" name="Content Placeholder 4">
            <a:extLst>
              <a:ext uri="{FF2B5EF4-FFF2-40B4-BE49-F238E27FC236}">
                <a16:creationId xmlns:a16="http://schemas.microsoft.com/office/drawing/2014/main" id="{5E22B197-5D97-9A11-F533-2BEA7465621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t="13286"/>
          <a:stretch>
            <a:fillRect/>
          </a:stretch>
        </p:blipFill>
        <p:spPr>
          <a:xfrm>
            <a:off x="1743959" y="904974"/>
            <a:ext cx="8418136" cy="5769204"/>
          </a:xfrm>
        </p:spPr>
      </p:pic>
    </p:spTree>
    <p:extLst>
      <p:ext uri="{BB962C8B-B14F-4D97-AF65-F5344CB8AC3E}">
        <p14:creationId xmlns:p14="http://schemas.microsoft.com/office/powerpoint/2010/main" val="175203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3D57-6BE8-625C-85D4-4F0A279ED37F}"/>
              </a:ext>
            </a:extLst>
          </p:cNvPr>
          <p:cNvSpPr>
            <a:spLocks noGrp="1"/>
          </p:cNvSpPr>
          <p:nvPr>
            <p:ph type="ctrTitle"/>
          </p:nvPr>
        </p:nvSpPr>
        <p:spPr/>
        <p:txBody>
          <a:bodyPr/>
          <a:lstStyle/>
          <a:p>
            <a:r>
              <a:rPr lang="en-IN" b="1" dirty="0">
                <a:solidFill>
                  <a:srgbClr val="FF0000"/>
                </a:solidFill>
              </a:rPr>
              <a:t>Principles of data collection </a:t>
            </a:r>
          </a:p>
        </p:txBody>
      </p:sp>
      <p:sp>
        <p:nvSpPr>
          <p:cNvPr id="3" name="Subtitle 2">
            <a:extLst>
              <a:ext uri="{FF2B5EF4-FFF2-40B4-BE49-F238E27FC236}">
                <a16:creationId xmlns:a16="http://schemas.microsoft.com/office/drawing/2014/main" id="{4B5498BC-47F7-F02D-5E8A-1AAF80500ECF}"/>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35961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4CA5E-E8BD-3319-66E2-41F885F45A28}"/>
              </a:ext>
            </a:extLst>
          </p:cNvPr>
          <p:cNvSpPr>
            <a:spLocks noGrp="1"/>
          </p:cNvSpPr>
          <p:nvPr>
            <p:ph idx="1"/>
          </p:nvPr>
        </p:nvSpPr>
        <p:spPr>
          <a:xfrm>
            <a:off x="838200" y="1825625"/>
            <a:ext cx="10515600" cy="2407010"/>
          </a:xfrm>
        </p:spPr>
        <p:txBody>
          <a:bodyPr>
            <a:normAutofit fontScale="92500" lnSpcReduction="10000"/>
          </a:bodyPr>
          <a:lstStyle/>
          <a:p>
            <a:pPr marL="0" indent="0">
              <a:lnSpc>
                <a:spcPct val="150000"/>
              </a:lnSpc>
              <a:buNone/>
            </a:pPr>
            <a:r>
              <a:rPr lang="en-IN" b="1" dirty="0">
                <a:highlight>
                  <a:srgbClr val="FFFF00"/>
                </a:highlight>
              </a:rPr>
              <a:t>3. </a:t>
            </a:r>
            <a:r>
              <a:rPr lang="en-IN" dirty="0"/>
              <a:t>Thirdly and very importantly, we might want </a:t>
            </a:r>
            <a:r>
              <a:rPr lang="en-IN" b="1" dirty="0"/>
              <a:t>to collect information </a:t>
            </a:r>
            <a:r>
              <a:rPr lang="en-IN" dirty="0"/>
              <a:t>on what we call the domain of judgments, basically what are the opinions of the research participants on a certain issue, may be such as quality of health services.</a:t>
            </a:r>
          </a:p>
        </p:txBody>
      </p:sp>
      <p:pic>
        <p:nvPicPr>
          <p:cNvPr id="5" name="Picture 4">
            <a:extLst>
              <a:ext uri="{FF2B5EF4-FFF2-40B4-BE49-F238E27FC236}">
                <a16:creationId xmlns:a16="http://schemas.microsoft.com/office/drawing/2014/main" id="{E7FD4D0D-1030-BA54-9F24-16F1E2606049}"/>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t="72978"/>
          <a:stretch>
            <a:fillRect/>
          </a:stretch>
        </p:blipFill>
        <p:spPr>
          <a:xfrm>
            <a:off x="1725104" y="4232635"/>
            <a:ext cx="8946037" cy="2407010"/>
          </a:xfrm>
          <a:prstGeom prst="rect">
            <a:avLst/>
          </a:prstGeom>
        </p:spPr>
      </p:pic>
      <p:sp>
        <p:nvSpPr>
          <p:cNvPr id="6" name="Title 1">
            <a:extLst>
              <a:ext uri="{FF2B5EF4-FFF2-40B4-BE49-F238E27FC236}">
                <a16:creationId xmlns:a16="http://schemas.microsoft.com/office/drawing/2014/main" id="{99FA41D6-9697-25CB-EC2C-6799191B544A}"/>
              </a:ext>
            </a:extLst>
          </p:cNvPr>
          <p:cNvSpPr>
            <a:spLocks noGrp="1"/>
          </p:cNvSpPr>
          <p:nvPr>
            <p:ph type="title"/>
          </p:nvPr>
        </p:nvSpPr>
        <p:spPr>
          <a:xfrm>
            <a:off x="443060" y="365125"/>
            <a:ext cx="11274458" cy="1325563"/>
          </a:xfrm>
        </p:spPr>
        <p:txBody>
          <a:bodyPr>
            <a:normAutofit/>
          </a:bodyPr>
          <a:lstStyle/>
          <a:p>
            <a:pPr algn="ctr"/>
            <a:r>
              <a:rPr lang="en-US" b="1" dirty="0">
                <a:solidFill>
                  <a:srgbClr val="FF0000"/>
                </a:solidFill>
              </a:rPr>
              <a:t>Information Collected With Data Collection Tools</a:t>
            </a:r>
            <a:endParaRPr lang="en-IN" b="1" dirty="0">
              <a:solidFill>
                <a:srgbClr val="FF0000"/>
              </a:solidFill>
            </a:endParaRPr>
          </a:p>
        </p:txBody>
      </p:sp>
    </p:spTree>
    <p:extLst>
      <p:ext uri="{BB962C8B-B14F-4D97-AF65-F5344CB8AC3E}">
        <p14:creationId xmlns:p14="http://schemas.microsoft.com/office/powerpoint/2010/main" val="2708701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297DE6-0306-03D5-EBF4-D2195D58C4D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376313" y="735290"/>
            <a:ext cx="9379671" cy="5637229"/>
          </a:xfrm>
        </p:spPr>
      </p:pic>
    </p:spTree>
    <p:extLst>
      <p:ext uri="{BB962C8B-B14F-4D97-AF65-F5344CB8AC3E}">
        <p14:creationId xmlns:p14="http://schemas.microsoft.com/office/powerpoint/2010/main" val="4197612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55E0AD-7E36-E97F-8603-43D442FED0C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376313" y="895546"/>
            <a:ext cx="9539925" cy="5250729"/>
          </a:xfrm>
        </p:spPr>
      </p:pic>
    </p:spTree>
    <p:extLst>
      <p:ext uri="{BB962C8B-B14F-4D97-AF65-F5344CB8AC3E}">
        <p14:creationId xmlns:p14="http://schemas.microsoft.com/office/powerpoint/2010/main" val="2609676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5F337A-94FE-67EB-161F-337B5537797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121791" y="622168"/>
            <a:ext cx="9982984" cy="5590095"/>
          </a:xfrm>
        </p:spPr>
      </p:pic>
    </p:spTree>
    <p:extLst>
      <p:ext uri="{BB962C8B-B14F-4D97-AF65-F5344CB8AC3E}">
        <p14:creationId xmlns:p14="http://schemas.microsoft.com/office/powerpoint/2010/main" val="3358441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1F49EE-0AF5-D4CD-ADC2-E59EE0008CB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178351" y="575035"/>
            <a:ext cx="9926424" cy="5599522"/>
          </a:xfrm>
        </p:spPr>
      </p:pic>
    </p:spTree>
    <p:extLst>
      <p:ext uri="{BB962C8B-B14F-4D97-AF65-F5344CB8AC3E}">
        <p14:creationId xmlns:p14="http://schemas.microsoft.com/office/powerpoint/2010/main" val="4014570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27713A-229B-0EA8-DE0D-9EF610AA125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150069" y="659875"/>
            <a:ext cx="10086681" cy="5420413"/>
          </a:xfrm>
        </p:spPr>
      </p:pic>
    </p:spTree>
    <p:extLst>
      <p:ext uri="{BB962C8B-B14F-4D97-AF65-F5344CB8AC3E}">
        <p14:creationId xmlns:p14="http://schemas.microsoft.com/office/powerpoint/2010/main" val="699446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603C45-0AFE-0104-B4F0-0C202A1C583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329180" y="904973"/>
            <a:ext cx="9766168" cy="5279011"/>
          </a:xfrm>
        </p:spPr>
      </p:pic>
    </p:spTree>
    <p:extLst>
      <p:ext uri="{BB962C8B-B14F-4D97-AF65-F5344CB8AC3E}">
        <p14:creationId xmlns:p14="http://schemas.microsoft.com/office/powerpoint/2010/main" val="1030208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F41C88-5B87-A194-4D93-35581C6E08D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763571" y="641023"/>
            <a:ext cx="10718276" cy="5712643"/>
          </a:xfrm>
        </p:spPr>
      </p:pic>
    </p:spTree>
    <p:extLst>
      <p:ext uri="{BB962C8B-B14F-4D97-AF65-F5344CB8AC3E}">
        <p14:creationId xmlns:p14="http://schemas.microsoft.com/office/powerpoint/2010/main" val="148480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5FCB78-CC0C-B661-18BB-DFCCE304501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980388" y="650449"/>
            <a:ext cx="9822730" cy="5580670"/>
          </a:xfrm>
        </p:spPr>
      </p:pic>
    </p:spTree>
    <p:extLst>
      <p:ext uri="{BB962C8B-B14F-4D97-AF65-F5344CB8AC3E}">
        <p14:creationId xmlns:p14="http://schemas.microsoft.com/office/powerpoint/2010/main" val="3842733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198254-CCE1-7573-4FE3-5FE1B83A14D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074656" y="735291"/>
            <a:ext cx="10058399" cy="5392132"/>
          </a:xfrm>
        </p:spPr>
      </p:pic>
    </p:spTree>
    <p:extLst>
      <p:ext uri="{BB962C8B-B14F-4D97-AF65-F5344CB8AC3E}">
        <p14:creationId xmlns:p14="http://schemas.microsoft.com/office/powerpoint/2010/main" val="2878060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B56A38-6B8F-03BF-C2D5-7A78CB62F04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961534" y="688157"/>
            <a:ext cx="10256363" cy="5373278"/>
          </a:xfrm>
        </p:spPr>
      </p:pic>
    </p:spTree>
    <p:extLst>
      <p:ext uri="{BB962C8B-B14F-4D97-AF65-F5344CB8AC3E}">
        <p14:creationId xmlns:p14="http://schemas.microsoft.com/office/powerpoint/2010/main" val="304426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04E0-70CF-50AA-5EE0-564D02CE52BD}"/>
              </a:ext>
            </a:extLst>
          </p:cNvPr>
          <p:cNvSpPr>
            <a:spLocks noGrp="1"/>
          </p:cNvSpPr>
          <p:nvPr>
            <p:ph type="title"/>
          </p:nvPr>
        </p:nvSpPr>
        <p:spPr>
          <a:xfrm>
            <a:off x="838200" y="1"/>
            <a:ext cx="10515600" cy="942680"/>
          </a:xfrm>
        </p:spPr>
        <p:txBody>
          <a:bodyPr>
            <a:normAutofit/>
          </a:bodyPr>
          <a:lstStyle/>
          <a:p>
            <a:pPr algn="ctr"/>
            <a:r>
              <a:rPr lang="en-US" b="1" dirty="0">
                <a:solidFill>
                  <a:srgbClr val="FF0000"/>
                </a:solidFill>
              </a:rPr>
              <a:t>Different tools to collect data</a:t>
            </a:r>
            <a:endParaRPr lang="en-IN" b="1" dirty="0">
              <a:solidFill>
                <a:srgbClr val="FF0000"/>
              </a:solidFill>
            </a:endParaRPr>
          </a:p>
        </p:txBody>
      </p:sp>
      <p:sp>
        <p:nvSpPr>
          <p:cNvPr id="3" name="Content Placeholder 2">
            <a:extLst>
              <a:ext uri="{FF2B5EF4-FFF2-40B4-BE49-F238E27FC236}">
                <a16:creationId xmlns:a16="http://schemas.microsoft.com/office/drawing/2014/main" id="{9272AAFD-62C2-D9AE-D192-DE3F70F3D485}"/>
              </a:ext>
            </a:extLst>
          </p:cNvPr>
          <p:cNvSpPr>
            <a:spLocks noGrp="1"/>
          </p:cNvSpPr>
          <p:nvPr>
            <p:ph idx="1"/>
          </p:nvPr>
        </p:nvSpPr>
        <p:spPr>
          <a:xfrm>
            <a:off x="3676454" y="942681"/>
            <a:ext cx="8097624" cy="5234282"/>
          </a:xfrm>
        </p:spPr>
        <p:txBody>
          <a:bodyPr>
            <a:normAutofit fontScale="92500" lnSpcReduction="20000"/>
          </a:bodyPr>
          <a:lstStyle/>
          <a:p>
            <a:pPr marL="0" indent="0">
              <a:lnSpc>
                <a:spcPct val="150000"/>
              </a:lnSpc>
              <a:buNone/>
            </a:pPr>
            <a:r>
              <a:rPr lang="en-IN" b="1" dirty="0">
                <a:highlight>
                  <a:srgbClr val="FFFF00"/>
                </a:highlight>
              </a:rPr>
              <a:t>1. Abstraction forms, </a:t>
            </a:r>
            <a:r>
              <a:rPr lang="en-IN" dirty="0"/>
              <a:t>which is basically </a:t>
            </a:r>
            <a:r>
              <a:rPr lang="en-IN" b="1" dirty="0"/>
              <a:t>doing a review of records of the study participants</a:t>
            </a:r>
            <a:r>
              <a:rPr lang="en-IN" dirty="0"/>
              <a:t>, which could be their personal records, the forms. If you want to get information on their disease conditions, signs and symptoms, a treatment given, then we could look at the clinical records. We could look at data in general, the data that is collected through disease surveillance, and we could also look at registers, wherein some information, which may be there, and all of this information can be culled out into what we want, in the form of a data abstraction form. </a:t>
            </a:r>
          </a:p>
        </p:txBody>
      </p:sp>
      <p:pic>
        <p:nvPicPr>
          <p:cNvPr id="5" name="Picture 4">
            <a:extLst>
              <a:ext uri="{FF2B5EF4-FFF2-40B4-BE49-F238E27FC236}">
                <a16:creationId xmlns:a16="http://schemas.microsoft.com/office/drawing/2014/main" id="{3DB0286B-3D95-93BC-650E-2BB2C752F62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l="2403" r="68031"/>
          <a:stretch>
            <a:fillRect/>
          </a:stretch>
        </p:blipFill>
        <p:spPr>
          <a:xfrm>
            <a:off x="625311" y="1264395"/>
            <a:ext cx="2928593" cy="4590853"/>
          </a:xfrm>
          <a:prstGeom prst="rect">
            <a:avLst/>
          </a:prstGeom>
        </p:spPr>
      </p:pic>
    </p:spTree>
    <p:extLst>
      <p:ext uri="{BB962C8B-B14F-4D97-AF65-F5344CB8AC3E}">
        <p14:creationId xmlns:p14="http://schemas.microsoft.com/office/powerpoint/2010/main" val="2760328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CC73EC-563D-4B61-0150-F822D3E9C8F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084082" y="659876"/>
            <a:ext cx="9982986" cy="5439266"/>
          </a:xfrm>
        </p:spPr>
      </p:pic>
    </p:spTree>
    <p:extLst>
      <p:ext uri="{BB962C8B-B14F-4D97-AF65-F5344CB8AC3E}">
        <p14:creationId xmlns:p14="http://schemas.microsoft.com/office/powerpoint/2010/main" val="3366461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69CEDAC-94CC-BD50-DAEC-AD2D561A3DB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046375" y="593889"/>
            <a:ext cx="10388338" cy="5722070"/>
          </a:xfrm>
        </p:spPr>
      </p:pic>
    </p:spTree>
    <p:extLst>
      <p:ext uri="{BB962C8B-B14F-4D97-AF65-F5344CB8AC3E}">
        <p14:creationId xmlns:p14="http://schemas.microsoft.com/office/powerpoint/2010/main" val="2764367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9776-6D66-BA43-DE28-ACB004D3ADAE}"/>
              </a:ext>
            </a:extLst>
          </p:cNvPr>
          <p:cNvSpPr>
            <a:spLocks noGrp="1"/>
          </p:cNvSpPr>
          <p:nvPr>
            <p:ph type="ctrTitle"/>
          </p:nvPr>
        </p:nvSpPr>
        <p:spPr>
          <a:xfrm>
            <a:off x="1524000" y="537329"/>
            <a:ext cx="9144000" cy="3685880"/>
          </a:xfrm>
        </p:spPr>
        <p:txBody>
          <a:bodyPr>
            <a:normAutofit/>
          </a:bodyPr>
          <a:lstStyle/>
          <a:p>
            <a:r>
              <a:rPr lang="en-US" sz="11500" b="1" dirty="0">
                <a:solidFill>
                  <a:srgbClr val="FF0000"/>
                </a:solidFill>
              </a:rPr>
              <a:t>THANK YOU</a:t>
            </a:r>
            <a:endParaRPr lang="en-IN" sz="11500" b="1" dirty="0">
              <a:solidFill>
                <a:srgbClr val="FF0000"/>
              </a:solidFill>
            </a:endParaRPr>
          </a:p>
        </p:txBody>
      </p:sp>
    </p:spTree>
    <p:extLst>
      <p:ext uri="{BB962C8B-B14F-4D97-AF65-F5344CB8AC3E}">
        <p14:creationId xmlns:p14="http://schemas.microsoft.com/office/powerpoint/2010/main" val="181536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42E28D-78B2-20CA-BF8A-65936E02D46C}"/>
              </a:ext>
            </a:extLst>
          </p:cNvPr>
          <p:cNvSpPr>
            <a:spLocks noGrp="1"/>
          </p:cNvSpPr>
          <p:nvPr>
            <p:ph idx="1"/>
          </p:nvPr>
        </p:nvSpPr>
        <p:spPr>
          <a:xfrm>
            <a:off x="3402289" y="1432874"/>
            <a:ext cx="8195822" cy="5060001"/>
          </a:xfrm>
        </p:spPr>
        <p:txBody>
          <a:bodyPr>
            <a:normAutofit/>
          </a:bodyPr>
          <a:lstStyle/>
          <a:p>
            <a:pPr marL="0" indent="0">
              <a:lnSpc>
                <a:spcPct val="150000"/>
              </a:lnSpc>
              <a:buNone/>
            </a:pPr>
            <a:r>
              <a:rPr lang="en-IN" b="1" dirty="0">
                <a:highlight>
                  <a:srgbClr val="FFFF00"/>
                </a:highlight>
              </a:rPr>
              <a:t>2. Structured Observation Guide: </a:t>
            </a:r>
            <a:r>
              <a:rPr lang="en-IN" dirty="0"/>
              <a:t>This is very useful when we would like </a:t>
            </a:r>
            <a:r>
              <a:rPr lang="en-IN" b="1" dirty="0"/>
              <a:t>to document certain processes</a:t>
            </a:r>
            <a:r>
              <a:rPr lang="en-IN" dirty="0"/>
              <a:t>, whether they are happening, the way they are happening, that they are happening in time or not, are the objectives met and for this purpose we may use a check list of items that we would like to collect data on which could be the textual or figurative.</a:t>
            </a:r>
          </a:p>
        </p:txBody>
      </p:sp>
      <p:pic>
        <p:nvPicPr>
          <p:cNvPr id="5" name="Picture 4">
            <a:extLst>
              <a:ext uri="{FF2B5EF4-FFF2-40B4-BE49-F238E27FC236}">
                <a16:creationId xmlns:a16="http://schemas.microsoft.com/office/drawing/2014/main" id="{ED592357-09BA-6927-75FA-42EFA4AEACA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l="32963" r="38200"/>
          <a:stretch>
            <a:fillRect/>
          </a:stretch>
        </p:blipFill>
        <p:spPr>
          <a:xfrm>
            <a:off x="593889" y="1690687"/>
            <a:ext cx="2564089" cy="4486275"/>
          </a:xfrm>
          <a:prstGeom prst="rect">
            <a:avLst/>
          </a:prstGeom>
        </p:spPr>
      </p:pic>
      <p:sp>
        <p:nvSpPr>
          <p:cNvPr id="6" name="Title 1">
            <a:extLst>
              <a:ext uri="{FF2B5EF4-FFF2-40B4-BE49-F238E27FC236}">
                <a16:creationId xmlns:a16="http://schemas.microsoft.com/office/drawing/2014/main" id="{E6B5E8BD-F6FA-1B56-C36F-2D8D49CD4FD1}"/>
              </a:ext>
            </a:extLst>
          </p:cNvPr>
          <p:cNvSpPr>
            <a:spLocks noGrp="1"/>
          </p:cNvSpPr>
          <p:nvPr>
            <p:ph type="title"/>
          </p:nvPr>
        </p:nvSpPr>
        <p:spPr>
          <a:xfrm>
            <a:off x="838200" y="365125"/>
            <a:ext cx="10515600" cy="1325563"/>
          </a:xfrm>
        </p:spPr>
        <p:txBody>
          <a:bodyPr>
            <a:normAutofit/>
          </a:bodyPr>
          <a:lstStyle/>
          <a:p>
            <a:pPr algn="ctr"/>
            <a:r>
              <a:rPr lang="en-US" b="1" dirty="0">
                <a:solidFill>
                  <a:srgbClr val="FF0000"/>
                </a:solidFill>
              </a:rPr>
              <a:t>Different tools to collect data</a:t>
            </a:r>
            <a:endParaRPr lang="en-IN" b="1" dirty="0">
              <a:solidFill>
                <a:srgbClr val="FF0000"/>
              </a:solidFill>
            </a:endParaRPr>
          </a:p>
        </p:txBody>
      </p:sp>
    </p:spTree>
    <p:extLst>
      <p:ext uri="{BB962C8B-B14F-4D97-AF65-F5344CB8AC3E}">
        <p14:creationId xmlns:p14="http://schemas.microsoft.com/office/powerpoint/2010/main" val="223639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0A026B-6923-6FD1-F08C-8817AF8DCA31}"/>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l="62397"/>
          <a:stretch>
            <a:fillRect/>
          </a:stretch>
        </p:blipFill>
        <p:spPr>
          <a:xfrm>
            <a:off x="0" y="886119"/>
            <a:ext cx="3365369" cy="5476973"/>
          </a:xfrm>
          <a:prstGeom prst="rect">
            <a:avLst/>
          </a:prstGeom>
        </p:spPr>
      </p:pic>
      <p:sp>
        <p:nvSpPr>
          <p:cNvPr id="6" name="Title 1">
            <a:extLst>
              <a:ext uri="{FF2B5EF4-FFF2-40B4-BE49-F238E27FC236}">
                <a16:creationId xmlns:a16="http://schemas.microsoft.com/office/drawing/2014/main" id="{B48CCB19-9760-BCEF-0D61-6691501B9ADB}"/>
              </a:ext>
            </a:extLst>
          </p:cNvPr>
          <p:cNvSpPr>
            <a:spLocks noGrp="1"/>
          </p:cNvSpPr>
          <p:nvPr>
            <p:ph type="title"/>
          </p:nvPr>
        </p:nvSpPr>
        <p:spPr>
          <a:xfrm>
            <a:off x="838200" y="1"/>
            <a:ext cx="10515600" cy="886119"/>
          </a:xfrm>
        </p:spPr>
        <p:txBody>
          <a:bodyPr>
            <a:normAutofit/>
          </a:bodyPr>
          <a:lstStyle/>
          <a:p>
            <a:pPr algn="ctr"/>
            <a:r>
              <a:rPr lang="en-US" sz="5400" b="1" dirty="0">
                <a:solidFill>
                  <a:srgbClr val="FF0000"/>
                </a:solidFill>
              </a:rPr>
              <a:t>Different tools to collect data</a:t>
            </a:r>
            <a:endParaRPr lang="en-IN" sz="5400" b="1" dirty="0">
              <a:solidFill>
                <a:srgbClr val="FF0000"/>
              </a:solidFill>
            </a:endParaRPr>
          </a:p>
        </p:txBody>
      </p:sp>
      <p:sp>
        <p:nvSpPr>
          <p:cNvPr id="3" name="Content Placeholder 2">
            <a:extLst>
              <a:ext uri="{FF2B5EF4-FFF2-40B4-BE49-F238E27FC236}">
                <a16:creationId xmlns:a16="http://schemas.microsoft.com/office/drawing/2014/main" id="{455BE080-8B6C-FA6C-5056-ADF1D6A301A2}"/>
              </a:ext>
            </a:extLst>
          </p:cNvPr>
          <p:cNvSpPr>
            <a:spLocks noGrp="1"/>
          </p:cNvSpPr>
          <p:nvPr>
            <p:ph idx="1"/>
          </p:nvPr>
        </p:nvSpPr>
        <p:spPr>
          <a:xfrm>
            <a:off x="3242821" y="820133"/>
            <a:ext cx="8823488" cy="6037866"/>
          </a:xfrm>
        </p:spPr>
        <p:txBody>
          <a:bodyPr>
            <a:normAutofit fontScale="77500" lnSpcReduction="20000"/>
          </a:bodyPr>
          <a:lstStyle/>
          <a:p>
            <a:pPr marL="0" indent="0">
              <a:lnSpc>
                <a:spcPct val="160000"/>
              </a:lnSpc>
              <a:buNone/>
            </a:pPr>
            <a:r>
              <a:rPr lang="en-IN" b="1" dirty="0">
                <a:highlight>
                  <a:srgbClr val="FFFF00"/>
                </a:highlight>
              </a:rPr>
              <a:t>3. Questionnaire: </a:t>
            </a:r>
            <a:r>
              <a:rPr lang="en-IN" dirty="0"/>
              <a:t> It is the most commonly used tool, in which we would like to talk to the person and get information. It can be of two kinds:</a:t>
            </a:r>
          </a:p>
          <a:p>
            <a:pPr marL="571500" indent="-571500">
              <a:lnSpc>
                <a:spcPct val="160000"/>
              </a:lnSpc>
              <a:buFont typeface="+mj-lt"/>
              <a:buAutoNum type="romanUcPeriod"/>
            </a:pPr>
            <a:r>
              <a:rPr lang="en-IN" b="1" dirty="0">
                <a:highlight>
                  <a:srgbClr val="FFFF00"/>
                </a:highlight>
              </a:rPr>
              <a:t>Interviewer-administered: </a:t>
            </a:r>
            <a:r>
              <a:rPr lang="en-IN" dirty="0"/>
              <a:t>where the data collector actually administers the questions to the respondents, which could be done either </a:t>
            </a:r>
            <a:r>
              <a:rPr lang="en-IN" b="1" dirty="0"/>
              <a:t>face to face</a:t>
            </a:r>
            <a:r>
              <a:rPr lang="en-IN" dirty="0"/>
              <a:t>, it could be done over a </a:t>
            </a:r>
            <a:r>
              <a:rPr lang="en-IN" b="1" dirty="0"/>
              <a:t>telephone</a:t>
            </a:r>
            <a:r>
              <a:rPr lang="en-IN" dirty="0"/>
              <a:t> and now even have </a:t>
            </a:r>
            <a:r>
              <a:rPr lang="en-IN" b="1" dirty="0"/>
              <a:t>computer-assisted technologies </a:t>
            </a:r>
            <a:r>
              <a:rPr lang="en-IN" dirty="0"/>
              <a:t>to do </a:t>
            </a:r>
            <a:r>
              <a:rPr lang="en-IN" b="1" dirty="0"/>
              <a:t>face-to-face interviews. </a:t>
            </a:r>
          </a:p>
          <a:p>
            <a:pPr marL="571500" indent="-571500">
              <a:lnSpc>
                <a:spcPct val="160000"/>
              </a:lnSpc>
              <a:buFont typeface="+mj-lt"/>
              <a:buAutoNum type="romanUcPeriod"/>
            </a:pPr>
            <a:r>
              <a:rPr lang="en-IN" b="1" dirty="0">
                <a:highlight>
                  <a:srgbClr val="FFFF00"/>
                </a:highlight>
              </a:rPr>
              <a:t>Self-administered: </a:t>
            </a:r>
            <a:r>
              <a:rPr lang="en-IN" dirty="0"/>
              <a:t>if the study participants can read and write, and they are knowledgeable enough to understand what the investigators want. These could again be either </a:t>
            </a:r>
            <a:r>
              <a:rPr lang="en-IN" b="1" dirty="0"/>
              <a:t>paper-based</a:t>
            </a:r>
            <a:r>
              <a:rPr lang="en-IN" dirty="0"/>
              <a:t> or, now, we also have </a:t>
            </a:r>
            <a:r>
              <a:rPr lang="en-IN" b="1" dirty="0"/>
              <a:t>computer-assisted self-administered questionnaires, </a:t>
            </a:r>
            <a:r>
              <a:rPr lang="en-IN" dirty="0"/>
              <a:t>which can help the respondents to directly put their information into a computer database. </a:t>
            </a:r>
          </a:p>
          <a:p>
            <a:endParaRPr lang="en-IN" dirty="0"/>
          </a:p>
        </p:txBody>
      </p:sp>
    </p:spTree>
    <p:extLst>
      <p:ext uri="{BB962C8B-B14F-4D97-AF65-F5344CB8AC3E}">
        <p14:creationId xmlns:p14="http://schemas.microsoft.com/office/powerpoint/2010/main" val="308313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Research-tools-amp-data-collection-method_vipin-17-2048.jpg"/>
          <p:cNvPicPr>
            <a:picLocks noChangeAspect="1"/>
          </p:cNvPicPr>
          <p:nvPr/>
        </p:nvPicPr>
        <p:blipFill>
          <a:blip r:embed="rId2"/>
          <a:srcRect l="3333" r="7182"/>
          <a:stretch>
            <a:fillRect/>
          </a:stretch>
        </p:blipFill>
        <p:spPr>
          <a:xfrm>
            <a:off x="1828800" y="0"/>
            <a:ext cx="8182466" cy="6858000"/>
          </a:xfrm>
          <a:prstGeom prst="rect">
            <a:avLst/>
          </a:prstGeom>
        </p:spPr>
      </p:pic>
      <p:sp>
        <p:nvSpPr>
          <p:cNvPr id="3" name="Rectangle 2">
            <a:extLst>
              <a:ext uri="{FF2B5EF4-FFF2-40B4-BE49-F238E27FC236}">
                <a16:creationId xmlns:a16="http://schemas.microsoft.com/office/drawing/2014/main" id="{3C4E5CBE-BE06-7987-E3CF-E3168716EC2D}"/>
              </a:ext>
            </a:extLst>
          </p:cNvPr>
          <p:cNvSpPr/>
          <p:nvPr/>
        </p:nvSpPr>
        <p:spPr>
          <a:xfrm>
            <a:off x="1611984" y="782424"/>
            <a:ext cx="914400" cy="914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Research-tools-amp-data-collection-method_vipin-18-2048.jpg"/>
          <p:cNvPicPr>
            <a:picLocks noChangeAspect="1"/>
          </p:cNvPicPr>
          <p:nvPr/>
        </p:nvPicPr>
        <p:blipFill>
          <a:blip r:embed="rId2"/>
          <a:srcRect l="1890" r="7698"/>
          <a:stretch>
            <a:fillRect/>
          </a:stretch>
        </p:blipFill>
        <p:spPr>
          <a:xfrm>
            <a:off x="1696825" y="0"/>
            <a:ext cx="8267308"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1998</Words>
  <Application>Microsoft Office PowerPoint</Application>
  <PresentationFormat>Widescreen</PresentationFormat>
  <Paragraphs>178</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Wingdings</vt:lpstr>
      <vt:lpstr>Office Theme</vt:lpstr>
      <vt:lpstr>Designing and Standardising Research Tools: Interview &amp; Questionnaire</vt:lpstr>
      <vt:lpstr>Information Collected With Data Collection Tools</vt:lpstr>
      <vt:lpstr>Information Collected With Data Collection Tools</vt:lpstr>
      <vt:lpstr>Information Collected With Data Collection Tools</vt:lpstr>
      <vt:lpstr>Different tools to collect data</vt:lpstr>
      <vt:lpstr>Different tools to collect data</vt:lpstr>
      <vt:lpstr>Different tools to collect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Elements Of The Data Collection Tool</vt:lpstr>
      <vt:lpstr>Key Elements Of The Data Collection Tool</vt:lpstr>
      <vt:lpstr>Four components of Data collection tools</vt:lpstr>
      <vt:lpstr>Four components of Data collection tools</vt:lpstr>
      <vt:lpstr>Four components of Data collection tools</vt:lpstr>
      <vt:lpstr>Four components of Data collection tools</vt:lpstr>
      <vt:lpstr>Open questions</vt:lpstr>
      <vt:lpstr>Closed Questions</vt:lpstr>
      <vt:lpstr>Closed questions</vt:lpstr>
      <vt:lpstr>Closed questions</vt:lpstr>
      <vt:lpstr>Semi-open questions</vt:lpstr>
      <vt:lpstr>Formulating questions</vt:lpstr>
      <vt:lpstr>Formulating questions</vt:lpstr>
      <vt:lpstr>Sorting the order of questions</vt:lpstr>
      <vt:lpstr> Laying out the data collection tool </vt:lpstr>
      <vt:lpstr>Finalizing the data collection tool</vt:lpstr>
      <vt:lpstr>Finalizing the data collection tool</vt:lpstr>
      <vt:lpstr>Finalizing the data collection tool</vt:lpstr>
      <vt:lpstr>Pilot testing the data collection tool</vt:lpstr>
      <vt:lpstr>Designing health research tools</vt:lpstr>
      <vt:lpstr>Principles of data collection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Ekansh rathoria</dc:creator>
  <cp:lastModifiedBy>Ekansh rathoria</cp:lastModifiedBy>
  <cp:revision>2</cp:revision>
  <dcterms:created xsi:type="dcterms:W3CDTF">2025-06-16T13:09:07Z</dcterms:created>
  <dcterms:modified xsi:type="dcterms:W3CDTF">2025-06-18T16:06:25Z</dcterms:modified>
</cp:coreProperties>
</file>