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70" r:id="rId4"/>
    <p:sldId id="268" r:id="rId5"/>
    <p:sldId id="267" r:id="rId6"/>
    <p:sldId id="266" r:id="rId7"/>
    <p:sldId id="271" r:id="rId8"/>
    <p:sldId id="272" r:id="rId9"/>
    <p:sldId id="273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264" r:id="rId19"/>
    <p:sldId id="274" r:id="rId20"/>
    <p:sldId id="276" r:id="rId21"/>
    <p:sldId id="282" r:id="rId22"/>
    <p:sldId id="275" r:id="rId23"/>
    <p:sldId id="269" r:id="rId24"/>
    <p:sldId id="277" r:id="rId25"/>
    <p:sldId id="278" r:id="rId26"/>
    <p:sldId id="279" r:id="rId27"/>
    <p:sldId id="280" r:id="rId28"/>
    <p:sldId id="281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961"/>
    <a:srgbClr val="102F52"/>
    <a:srgbClr val="103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7619"/>
  </p:normalViewPr>
  <p:slideViewPr>
    <p:cSldViewPr snapToGrid="0">
      <p:cViewPr>
        <p:scale>
          <a:sx n="76" d="100"/>
          <a:sy n="76" d="100"/>
        </p:scale>
        <p:origin x="6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AE746-4C62-4C0B-A1F6-4383DB9732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473D66-B404-4685-9688-46D27FE8452D}">
      <dgm:prSet/>
      <dgm:spPr/>
      <dgm:t>
        <a:bodyPr/>
        <a:lstStyle/>
        <a:p>
          <a:r>
            <a:rPr lang="en-US"/>
            <a:t>Provides better understanding of the subject matter. Link between known &amp; unknown</a:t>
          </a:r>
        </a:p>
      </dgm:t>
    </dgm:pt>
    <dgm:pt modelId="{0911B0A3-B9D0-409C-8D21-65234E4D7A09}" type="parTrans" cxnId="{E7D93775-A93B-4898-87B1-E5E7D4CB44B5}">
      <dgm:prSet/>
      <dgm:spPr/>
      <dgm:t>
        <a:bodyPr/>
        <a:lstStyle/>
        <a:p>
          <a:endParaRPr lang="en-US"/>
        </a:p>
      </dgm:t>
    </dgm:pt>
    <dgm:pt modelId="{4E451269-0DEE-4A6B-8FC9-87117279649A}" type="sibTrans" cxnId="{E7D93775-A93B-4898-87B1-E5E7D4CB44B5}">
      <dgm:prSet/>
      <dgm:spPr/>
      <dgm:t>
        <a:bodyPr/>
        <a:lstStyle/>
        <a:p>
          <a:endParaRPr lang="en-US"/>
        </a:p>
      </dgm:t>
    </dgm:pt>
    <dgm:pt modelId="{BA502FE7-4920-47C1-96D8-86A8A9EC5063}">
      <dgm:prSet/>
      <dgm:spPr/>
      <dgm:t>
        <a:bodyPr/>
        <a:lstStyle/>
        <a:p>
          <a:r>
            <a:rPr lang="en-US"/>
            <a:t>Suggests new research topics, questions &amp; methods</a:t>
          </a:r>
        </a:p>
      </dgm:t>
    </dgm:pt>
    <dgm:pt modelId="{BAAE3E01-1A2B-4A7D-B4F9-DA4562C3FCA6}" type="parTrans" cxnId="{6D1D82D6-D69E-4BD0-87E7-A94251A1AAA1}">
      <dgm:prSet/>
      <dgm:spPr/>
      <dgm:t>
        <a:bodyPr/>
        <a:lstStyle/>
        <a:p>
          <a:endParaRPr lang="en-US"/>
        </a:p>
      </dgm:t>
    </dgm:pt>
    <dgm:pt modelId="{ED9A8833-A113-4A42-8AEB-51A73C6BE731}" type="sibTrans" cxnId="{6D1D82D6-D69E-4BD0-87E7-A94251A1AAA1}">
      <dgm:prSet/>
      <dgm:spPr/>
      <dgm:t>
        <a:bodyPr/>
        <a:lstStyle/>
        <a:p>
          <a:endParaRPr lang="en-US"/>
        </a:p>
      </dgm:t>
    </dgm:pt>
    <dgm:pt modelId="{44D8D959-4C88-4ED7-A2D0-50434A215F63}">
      <dgm:prSet/>
      <dgm:spPr/>
      <dgm:t>
        <a:bodyPr/>
        <a:lstStyle/>
        <a:p>
          <a:r>
            <a:rPr lang="en-US"/>
            <a:t>Helps in developing a coherent scientific argument for the problem statement/research idea  </a:t>
          </a:r>
        </a:p>
      </dgm:t>
    </dgm:pt>
    <dgm:pt modelId="{32FBC262-D0D7-4DFF-9CCA-3770AC0B9B0D}" type="parTrans" cxnId="{63980DC7-0232-4625-A1F2-6E855968D2C1}">
      <dgm:prSet/>
      <dgm:spPr/>
      <dgm:t>
        <a:bodyPr/>
        <a:lstStyle/>
        <a:p>
          <a:endParaRPr lang="en-US"/>
        </a:p>
      </dgm:t>
    </dgm:pt>
    <dgm:pt modelId="{5FBA9696-07D5-43BF-A652-0004458E9E8A}" type="sibTrans" cxnId="{63980DC7-0232-4625-A1F2-6E855968D2C1}">
      <dgm:prSet/>
      <dgm:spPr/>
      <dgm:t>
        <a:bodyPr/>
        <a:lstStyle/>
        <a:p>
          <a:endParaRPr lang="en-US"/>
        </a:p>
      </dgm:t>
    </dgm:pt>
    <dgm:pt modelId="{D399D660-8D6D-409A-9513-B27403C95887}" type="pres">
      <dgm:prSet presAssocID="{2C2AE746-4C62-4C0B-A1F6-4383DB973253}" presName="root" presStyleCnt="0">
        <dgm:presLayoutVars>
          <dgm:dir/>
          <dgm:resizeHandles val="exact"/>
        </dgm:presLayoutVars>
      </dgm:prSet>
      <dgm:spPr/>
    </dgm:pt>
    <dgm:pt modelId="{9974F015-678A-432A-9F89-1D4F6534CE26}" type="pres">
      <dgm:prSet presAssocID="{72473D66-B404-4685-9688-46D27FE8452D}" presName="compNode" presStyleCnt="0"/>
      <dgm:spPr/>
    </dgm:pt>
    <dgm:pt modelId="{B7386ADB-D2E7-4A40-A268-530623EE3411}" type="pres">
      <dgm:prSet presAssocID="{72473D66-B404-4685-9688-46D27FE8452D}" presName="bgRect" presStyleLbl="bgShp" presStyleIdx="0" presStyleCnt="3"/>
      <dgm:spPr/>
    </dgm:pt>
    <dgm:pt modelId="{47BD6F6C-EE85-456C-9E41-27A32E3A84EC}" type="pres">
      <dgm:prSet presAssocID="{72473D66-B404-4685-9688-46D27FE845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F3295EA2-3788-4BC1-AAA7-18C4E20BD94A}" type="pres">
      <dgm:prSet presAssocID="{72473D66-B404-4685-9688-46D27FE8452D}" presName="spaceRect" presStyleCnt="0"/>
      <dgm:spPr/>
    </dgm:pt>
    <dgm:pt modelId="{75E52E12-CB4C-4D2B-80A1-9D52D120A8C0}" type="pres">
      <dgm:prSet presAssocID="{72473D66-B404-4685-9688-46D27FE8452D}" presName="parTx" presStyleLbl="revTx" presStyleIdx="0" presStyleCnt="3">
        <dgm:presLayoutVars>
          <dgm:chMax val="0"/>
          <dgm:chPref val="0"/>
        </dgm:presLayoutVars>
      </dgm:prSet>
      <dgm:spPr/>
    </dgm:pt>
    <dgm:pt modelId="{5AAB2E7F-482F-44C5-B13E-3360E3056BD0}" type="pres">
      <dgm:prSet presAssocID="{4E451269-0DEE-4A6B-8FC9-87117279649A}" presName="sibTrans" presStyleCnt="0"/>
      <dgm:spPr/>
    </dgm:pt>
    <dgm:pt modelId="{AF59A3FB-549E-4319-8CF0-FE4DD5607A1C}" type="pres">
      <dgm:prSet presAssocID="{BA502FE7-4920-47C1-96D8-86A8A9EC5063}" presName="compNode" presStyleCnt="0"/>
      <dgm:spPr/>
    </dgm:pt>
    <dgm:pt modelId="{CE7394AC-A0D9-42D5-A062-3FB8260078F6}" type="pres">
      <dgm:prSet presAssocID="{BA502FE7-4920-47C1-96D8-86A8A9EC5063}" presName="bgRect" presStyleLbl="bgShp" presStyleIdx="1" presStyleCnt="3"/>
      <dgm:spPr/>
    </dgm:pt>
    <dgm:pt modelId="{D12D9C19-40B7-4B0D-84F5-193BD840AB7E}" type="pres">
      <dgm:prSet presAssocID="{BA502FE7-4920-47C1-96D8-86A8A9EC50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14979887-09E4-4136-B4E0-E8A1C1E6126F}" type="pres">
      <dgm:prSet presAssocID="{BA502FE7-4920-47C1-96D8-86A8A9EC5063}" presName="spaceRect" presStyleCnt="0"/>
      <dgm:spPr/>
    </dgm:pt>
    <dgm:pt modelId="{F18DD782-1796-4C98-ABB2-2A88A3B4FC2B}" type="pres">
      <dgm:prSet presAssocID="{BA502FE7-4920-47C1-96D8-86A8A9EC5063}" presName="parTx" presStyleLbl="revTx" presStyleIdx="1" presStyleCnt="3">
        <dgm:presLayoutVars>
          <dgm:chMax val="0"/>
          <dgm:chPref val="0"/>
        </dgm:presLayoutVars>
      </dgm:prSet>
      <dgm:spPr/>
    </dgm:pt>
    <dgm:pt modelId="{60C47415-BDDA-479B-A9E7-7576EFF69BAB}" type="pres">
      <dgm:prSet presAssocID="{ED9A8833-A113-4A42-8AEB-51A73C6BE731}" presName="sibTrans" presStyleCnt="0"/>
      <dgm:spPr/>
    </dgm:pt>
    <dgm:pt modelId="{6EA4040B-8CCA-4146-B321-81D4B68047D8}" type="pres">
      <dgm:prSet presAssocID="{44D8D959-4C88-4ED7-A2D0-50434A215F63}" presName="compNode" presStyleCnt="0"/>
      <dgm:spPr/>
    </dgm:pt>
    <dgm:pt modelId="{0F52A911-4FA2-4104-9BDC-800FDB56B732}" type="pres">
      <dgm:prSet presAssocID="{44D8D959-4C88-4ED7-A2D0-50434A215F63}" presName="bgRect" presStyleLbl="bgShp" presStyleIdx="2" presStyleCnt="3"/>
      <dgm:spPr/>
    </dgm:pt>
    <dgm:pt modelId="{A37E9C40-3A8F-419D-9C14-74BD307D0485}" type="pres">
      <dgm:prSet presAssocID="{44D8D959-4C88-4ED7-A2D0-50434A215F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9053C50C-1A42-4103-B6AD-F096C008A5D0}" type="pres">
      <dgm:prSet presAssocID="{44D8D959-4C88-4ED7-A2D0-50434A215F63}" presName="spaceRect" presStyleCnt="0"/>
      <dgm:spPr/>
    </dgm:pt>
    <dgm:pt modelId="{E12EABB0-36FB-4E70-9431-27BBD946B5CE}" type="pres">
      <dgm:prSet presAssocID="{44D8D959-4C88-4ED7-A2D0-50434A215F6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AFCD92D-FBB1-45A3-8553-9BFF01A8F894}" type="presOf" srcId="{44D8D959-4C88-4ED7-A2D0-50434A215F63}" destId="{E12EABB0-36FB-4E70-9431-27BBD946B5CE}" srcOrd="0" destOrd="0" presId="urn:microsoft.com/office/officeart/2018/2/layout/IconVerticalSolidList"/>
    <dgm:cxn modelId="{EBA6AB6A-2F48-4E30-8524-FB32464444BD}" type="presOf" srcId="{BA502FE7-4920-47C1-96D8-86A8A9EC5063}" destId="{F18DD782-1796-4C98-ABB2-2A88A3B4FC2B}" srcOrd="0" destOrd="0" presId="urn:microsoft.com/office/officeart/2018/2/layout/IconVerticalSolidList"/>
    <dgm:cxn modelId="{E7D93775-A93B-4898-87B1-E5E7D4CB44B5}" srcId="{2C2AE746-4C62-4C0B-A1F6-4383DB973253}" destId="{72473D66-B404-4685-9688-46D27FE8452D}" srcOrd="0" destOrd="0" parTransId="{0911B0A3-B9D0-409C-8D21-65234E4D7A09}" sibTransId="{4E451269-0DEE-4A6B-8FC9-87117279649A}"/>
    <dgm:cxn modelId="{74C54883-813F-4DD1-A815-3682DF25C24A}" type="presOf" srcId="{2C2AE746-4C62-4C0B-A1F6-4383DB973253}" destId="{D399D660-8D6D-409A-9513-B27403C95887}" srcOrd="0" destOrd="0" presId="urn:microsoft.com/office/officeart/2018/2/layout/IconVerticalSolidList"/>
    <dgm:cxn modelId="{63980DC7-0232-4625-A1F2-6E855968D2C1}" srcId="{2C2AE746-4C62-4C0B-A1F6-4383DB973253}" destId="{44D8D959-4C88-4ED7-A2D0-50434A215F63}" srcOrd="2" destOrd="0" parTransId="{32FBC262-D0D7-4DFF-9CCA-3770AC0B9B0D}" sibTransId="{5FBA9696-07D5-43BF-A652-0004458E9E8A}"/>
    <dgm:cxn modelId="{8698B3D3-1A9E-43B1-A708-B72664FD2A5B}" type="presOf" srcId="{72473D66-B404-4685-9688-46D27FE8452D}" destId="{75E52E12-CB4C-4D2B-80A1-9D52D120A8C0}" srcOrd="0" destOrd="0" presId="urn:microsoft.com/office/officeart/2018/2/layout/IconVerticalSolidList"/>
    <dgm:cxn modelId="{6D1D82D6-D69E-4BD0-87E7-A94251A1AAA1}" srcId="{2C2AE746-4C62-4C0B-A1F6-4383DB973253}" destId="{BA502FE7-4920-47C1-96D8-86A8A9EC5063}" srcOrd="1" destOrd="0" parTransId="{BAAE3E01-1A2B-4A7D-B4F9-DA4562C3FCA6}" sibTransId="{ED9A8833-A113-4A42-8AEB-51A73C6BE731}"/>
    <dgm:cxn modelId="{87AE9A9F-4C83-4B63-8254-0FB9D24C44F6}" type="presParOf" srcId="{D399D660-8D6D-409A-9513-B27403C95887}" destId="{9974F015-678A-432A-9F89-1D4F6534CE26}" srcOrd="0" destOrd="0" presId="urn:microsoft.com/office/officeart/2018/2/layout/IconVerticalSolidList"/>
    <dgm:cxn modelId="{AA191BE5-7C30-4EB8-9814-65EEAD7CBF8E}" type="presParOf" srcId="{9974F015-678A-432A-9F89-1D4F6534CE26}" destId="{B7386ADB-D2E7-4A40-A268-530623EE3411}" srcOrd="0" destOrd="0" presId="urn:microsoft.com/office/officeart/2018/2/layout/IconVerticalSolidList"/>
    <dgm:cxn modelId="{685F2A11-8543-4ED3-896A-711C34B86983}" type="presParOf" srcId="{9974F015-678A-432A-9F89-1D4F6534CE26}" destId="{47BD6F6C-EE85-456C-9E41-27A32E3A84EC}" srcOrd="1" destOrd="0" presId="urn:microsoft.com/office/officeart/2018/2/layout/IconVerticalSolidList"/>
    <dgm:cxn modelId="{DBD79F68-9B21-4CEC-9999-393DC9C8AF67}" type="presParOf" srcId="{9974F015-678A-432A-9F89-1D4F6534CE26}" destId="{F3295EA2-3788-4BC1-AAA7-18C4E20BD94A}" srcOrd="2" destOrd="0" presId="urn:microsoft.com/office/officeart/2018/2/layout/IconVerticalSolidList"/>
    <dgm:cxn modelId="{2BA62CBE-581B-4344-B6B5-DEB98D412025}" type="presParOf" srcId="{9974F015-678A-432A-9F89-1D4F6534CE26}" destId="{75E52E12-CB4C-4D2B-80A1-9D52D120A8C0}" srcOrd="3" destOrd="0" presId="urn:microsoft.com/office/officeart/2018/2/layout/IconVerticalSolidList"/>
    <dgm:cxn modelId="{CE2DBB39-CF2C-4C50-9A6F-B19566390457}" type="presParOf" srcId="{D399D660-8D6D-409A-9513-B27403C95887}" destId="{5AAB2E7F-482F-44C5-B13E-3360E3056BD0}" srcOrd="1" destOrd="0" presId="urn:microsoft.com/office/officeart/2018/2/layout/IconVerticalSolidList"/>
    <dgm:cxn modelId="{23D9A3CF-811F-4E23-B915-ACE6819A0BB5}" type="presParOf" srcId="{D399D660-8D6D-409A-9513-B27403C95887}" destId="{AF59A3FB-549E-4319-8CF0-FE4DD5607A1C}" srcOrd="2" destOrd="0" presId="urn:microsoft.com/office/officeart/2018/2/layout/IconVerticalSolidList"/>
    <dgm:cxn modelId="{963CDB52-446E-4739-A41F-E4675B4365AC}" type="presParOf" srcId="{AF59A3FB-549E-4319-8CF0-FE4DD5607A1C}" destId="{CE7394AC-A0D9-42D5-A062-3FB8260078F6}" srcOrd="0" destOrd="0" presId="urn:microsoft.com/office/officeart/2018/2/layout/IconVerticalSolidList"/>
    <dgm:cxn modelId="{07105B31-67F4-400E-AA5F-BB9D65168632}" type="presParOf" srcId="{AF59A3FB-549E-4319-8CF0-FE4DD5607A1C}" destId="{D12D9C19-40B7-4B0D-84F5-193BD840AB7E}" srcOrd="1" destOrd="0" presId="urn:microsoft.com/office/officeart/2018/2/layout/IconVerticalSolidList"/>
    <dgm:cxn modelId="{CAC5FAA5-91A3-4EE2-96B6-10AE60ED5637}" type="presParOf" srcId="{AF59A3FB-549E-4319-8CF0-FE4DD5607A1C}" destId="{14979887-09E4-4136-B4E0-E8A1C1E6126F}" srcOrd="2" destOrd="0" presId="urn:microsoft.com/office/officeart/2018/2/layout/IconVerticalSolidList"/>
    <dgm:cxn modelId="{EE8902EF-9850-4911-8A82-2981CFF1829F}" type="presParOf" srcId="{AF59A3FB-549E-4319-8CF0-FE4DD5607A1C}" destId="{F18DD782-1796-4C98-ABB2-2A88A3B4FC2B}" srcOrd="3" destOrd="0" presId="urn:microsoft.com/office/officeart/2018/2/layout/IconVerticalSolidList"/>
    <dgm:cxn modelId="{FAA40F97-71EF-434A-B4FF-07AAA224C663}" type="presParOf" srcId="{D399D660-8D6D-409A-9513-B27403C95887}" destId="{60C47415-BDDA-479B-A9E7-7576EFF69BAB}" srcOrd="3" destOrd="0" presId="urn:microsoft.com/office/officeart/2018/2/layout/IconVerticalSolidList"/>
    <dgm:cxn modelId="{5A18A82D-C596-4B83-AE02-EC5E584AD44E}" type="presParOf" srcId="{D399D660-8D6D-409A-9513-B27403C95887}" destId="{6EA4040B-8CCA-4146-B321-81D4B68047D8}" srcOrd="4" destOrd="0" presId="urn:microsoft.com/office/officeart/2018/2/layout/IconVerticalSolidList"/>
    <dgm:cxn modelId="{A712FC6D-42AD-4EC3-8640-8DA97BD455A1}" type="presParOf" srcId="{6EA4040B-8CCA-4146-B321-81D4B68047D8}" destId="{0F52A911-4FA2-4104-9BDC-800FDB56B732}" srcOrd="0" destOrd="0" presId="urn:microsoft.com/office/officeart/2018/2/layout/IconVerticalSolidList"/>
    <dgm:cxn modelId="{B5D8C51F-7FF9-4A3E-BF21-0B127A57410F}" type="presParOf" srcId="{6EA4040B-8CCA-4146-B321-81D4B68047D8}" destId="{A37E9C40-3A8F-419D-9C14-74BD307D0485}" srcOrd="1" destOrd="0" presId="urn:microsoft.com/office/officeart/2018/2/layout/IconVerticalSolidList"/>
    <dgm:cxn modelId="{7BAA4B7B-B7BA-46B0-9D21-AA574FF9C5CA}" type="presParOf" srcId="{6EA4040B-8CCA-4146-B321-81D4B68047D8}" destId="{9053C50C-1A42-4103-B6AD-F096C008A5D0}" srcOrd="2" destOrd="0" presId="urn:microsoft.com/office/officeart/2018/2/layout/IconVerticalSolidList"/>
    <dgm:cxn modelId="{FAA09951-4F3F-492E-BF50-273E23208EEF}" type="presParOf" srcId="{6EA4040B-8CCA-4146-B321-81D4B68047D8}" destId="{E12EABB0-36FB-4E70-9431-27BBD946B5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1987A-F8F6-424D-99DF-8487439C1D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B36F1D-3E13-4B59-9685-9B603EA88C26}">
      <dgm:prSet/>
      <dgm:spPr/>
      <dgm:t>
        <a:bodyPr/>
        <a:lstStyle/>
        <a:p>
          <a:r>
            <a:rPr lang="en-US"/>
            <a:t>Formulating the Research Question</a:t>
          </a:r>
        </a:p>
      </dgm:t>
    </dgm:pt>
    <dgm:pt modelId="{AB645591-9755-4E41-94A1-7E7602EAD175}" type="parTrans" cxnId="{799215E4-E429-450D-9779-2E9AA1AAA1F2}">
      <dgm:prSet/>
      <dgm:spPr/>
      <dgm:t>
        <a:bodyPr/>
        <a:lstStyle/>
        <a:p>
          <a:endParaRPr lang="en-US"/>
        </a:p>
      </dgm:t>
    </dgm:pt>
    <dgm:pt modelId="{DE5EBE78-5E10-49B9-8D69-D175FC40087B}" type="sibTrans" cxnId="{799215E4-E429-450D-9779-2E9AA1AAA1F2}">
      <dgm:prSet/>
      <dgm:spPr/>
      <dgm:t>
        <a:bodyPr/>
        <a:lstStyle/>
        <a:p>
          <a:endParaRPr lang="en-US"/>
        </a:p>
      </dgm:t>
    </dgm:pt>
    <dgm:pt modelId="{1AF17BC3-1DCF-4E66-831D-D122F4A7D89A}">
      <dgm:prSet/>
      <dgm:spPr/>
      <dgm:t>
        <a:bodyPr/>
        <a:lstStyle/>
        <a:p>
          <a:r>
            <a:rPr lang="en-US"/>
            <a:t>Developing the Problem Statement</a:t>
          </a:r>
        </a:p>
      </dgm:t>
    </dgm:pt>
    <dgm:pt modelId="{FBA3022D-8333-499C-A20D-79925EEAD2BE}" type="parTrans" cxnId="{1CE65039-7FA7-469F-B27A-8F4F5659ADE4}">
      <dgm:prSet/>
      <dgm:spPr/>
      <dgm:t>
        <a:bodyPr/>
        <a:lstStyle/>
        <a:p>
          <a:endParaRPr lang="en-US"/>
        </a:p>
      </dgm:t>
    </dgm:pt>
    <dgm:pt modelId="{CC850874-C4B1-4E97-882B-5639BFA6FC8B}" type="sibTrans" cxnId="{1CE65039-7FA7-469F-B27A-8F4F5659ADE4}">
      <dgm:prSet/>
      <dgm:spPr/>
      <dgm:t>
        <a:bodyPr/>
        <a:lstStyle/>
        <a:p>
          <a:endParaRPr lang="en-US"/>
        </a:p>
      </dgm:t>
    </dgm:pt>
    <dgm:pt modelId="{77645B9B-AC8F-4D71-A01C-E7ED4CDF3B67}">
      <dgm:prSet/>
      <dgm:spPr/>
      <dgm:t>
        <a:bodyPr/>
        <a:lstStyle/>
        <a:p>
          <a:r>
            <a:rPr lang="en-US"/>
            <a:t>Justifying the rationale</a:t>
          </a:r>
        </a:p>
      </dgm:t>
    </dgm:pt>
    <dgm:pt modelId="{0834B4C5-1A5D-4F9D-96DB-4A50027C94BA}" type="parTrans" cxnId="{1E929B28-BCED-48A2-A0BB-031EA94F160C}">
      <dgm:prSet/>
      <dgm:spPr/>
      <dgm:t>
        <a:bodyPr/>
        <a:lstStyle/>
        <a:p>
          <a:endParaRPr lang="en-US"/>
        </a:p>
      </dgm:t>
    </dgm:pt>
    <dgm:pt modelId="{6DDA0CCD-9578-4D70-9560-CB952B7AC6E7}" type="sibTrans" cxnId="{1E929B28-BCED-48A2-A0BB-031EA94F160C}">
      <dgm:prSet/>
      <dgm:spPr/>
      <dgm:t>
        <a:bodyPr/>
        <a:lstStyle/>
        <a:p>
          <a:endParaRPr lang="en-US"/>
        </a:p>
      </dgm:t>
    </dgm:pt>
    <dgm:pt modelId="{6932A327-B6F9-4C47-B661-ADEAF0C96F00}">
      <dgm:prSet/>
      <dgm:spPr/>
      <dgm:t>
        <a:bodyPr/>
        <a:lstStyle/>
        <a:p>
          <a:r>
            <a:rPr lang="en-US"/>
            <a:t>Planning the study</a:t>
          </a:r>
        </a:p>
      </dgm:t>
    </dgm:pt>
    <dgm:pt modelId="{914A851F-D662-470E-B18D-44CE1E6CF1A6}" type="parTrans" cxnId="{673E52BB-0523-4844-B2A7-7EB592F34DCD}">
      <dgm:prSet/>
      <dgm:spPr/>
      <dgm:t>
        <a:bodyPr/>
        <a:lstStyle/>
        <a:p>
          <a:endParaRPr lang="en-US"/>
        </a:p>
      </dgm:t>
    </dgm:pt>
    <dgm:pt modelId="{9937E1B1-FB6E-4F19-BACC-2EB361656A4F}" type="sibTrans" cxnId="{673E52BB-0523-4844-B2A7-7EB592F34DCD}">
      <dgm:prSet/>
      <dgm:spPr/>
      <dgm:t>
        <a:bodyPr/>
        <a:lstStyle/>
        <a:p>
          <a:endParaRPr lang="en-US"/>
        </a:p>
      </dgm:t>
    </dgm:pt>
    <dgm:pt modelId="{D9478FED-114C-4C3C-9976-4F96D539C8CD}" type="pres">
      <dgm:prSet presAssocID="{2B31987A-F8F6-424D-99DF-8487439C1D8D}" presName="root" presStyleCnt="0">
        <dgm:presLayoutVars>
          <dgm:dir/>
          <dgm:resizeHandles val="exact"/>
        </dgm:presLayoutVars>
      </dgm:prSet>
      <dgm:spPr/>
    </dgm:pt>
    <dgm:pt modelId="{1082D06A-89C3-41A5-AE0B-16AD0B249FD1}" type="pres">
      <dgm:prSet presAssocID="{3AB36F1D-3E13-4B59-9685-9B603EA88C26}" presName="compNode" presStyleCnt="0"/>
      <dgm:spPr/>
    </dgm:pt>
    <dgm:pt modelId="{4E9ADA2B-DA14-418F-8D6A-E510B5A83D21}" type="pres">
      <dgm:prSet presAssocID="{3AB36F1D-3E13-4B59-9685-9B603EA88C26}" presName="bgRect" presStyleLbl="bgShp" presStyleIdx="0" presStyleCnt="4"/>
      <dgm:spPr/>
    </dgm:pt>
    <dgm:pt modelId="{DD91E32B-7775-4873-B569-F29425EC533C}" type="pres">
      <dgm:prSet presAssocID="{3AB36F1D-3E13-4B59-9685-9B603EA88C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6106575-AE2B-48C7-8A3F-C06764D5195C}" type="pres">
      <dgm:prSet presAssocID="{3AB36F1D-3E13-4B59-9685-9B603EA88C26}" presName="spaceRect" presStyleCnt="0"/>
      <dgm:spPr/>
    </dgm:pt>
    <dgm:pt modelId="{F967B0E5-34D7-40B8-9D22-63472B524AC0}" type="pres">
      <dgm:prSet presAssocID="{3AB36F1D-3E13-4B59-9685-9B603EA88C26}" presName="parTx" presStyleLbl="revTx" presStyleIdx="0" presStyleCnt="4">
        <dgm:presLayoutVars>
          <dgm:chMax val="0"/>
          <dgm:chPref val="0"/>
        </dgm:presLayoutVars>
      </dgm:prSet>
      <dgm:spPr/>
    </dgm:pt>
    <dgm:pt modelId="{586CD087-2945-4FE3-B9E0-3F257AECA486}" type="pres">
      <dgm:prSet presAssocID="{DE5EBE78-5E10-49B9-8D69-D175FC40087B}" presName="sibTrans" presStyleCnt="0"/>
      <dgm:spPr/>
    </dgm:pt>
    <dgm:pt modelId="{3B443163-AC89-46C8-A29D-AC2429527E08}" type="pres">
      <dgm:prSet presAssocID="{1AF17BC3-1DCF-4E66-831D-D122F4A7D89A}" presName="compNode" presStyleCnt="0"/>
      <dgm:spPr/>
    </dgm:pt>
    <dgm:pt modelId="{4FA17FF6-D930-4636-B75A-BA097AA18792}" type="pres">
      <dgm:prSet presAssocID="{1AF17BC3-1DCF-4E66-831D-D122F4A7D89A}" presName="bgRect" presStyleLbl="bgShp" presStyleIdx="1" presStyleCnt="4"/>
      <dgm:spPr/>
    </dgm:pt>
    <dgm:pt modelId="{B3751880-F8B0-418C-A942-36D373677B97}" type="pres">
      <dgm:prSet presAssocID="{1AF17BC3-1DCF-4E66-831D-D122F4A7D8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AC62871-DB4B-44BC-A615-A0A36A492718}" type="pres">
      <dgm:prSet presAssocID="{1AF17BC3-1DCF-4E66-831D-D122F4A7D89A}" presName="spaceRect" presStyleCnt="0"/>
      <dgm:spPr/>
    </dgm:pt>
    <dgm:pt modelId="{08584AFE-1C03-4618-A74D-DADC74AE2FCF}" type="pres">
      <dgm:prSet presAssocID="{1AF17BC3-1DCF-4E66-831D-D122F4A7D89A}" presName="parTx" presStyleLbl="revTx" presStyleIdx="1" presStyleCnt="4">
        <dgm:presLayoutVars>
          <dgm:chMax val="0"/>
          <dgm:chPref val="0"/>
        </dgm:presLayoutVars>
      </dgm:prSet>
      <dgm:spPr/>
    </dgm:pt>
    <dgm:pt modelId="{48A61759-5162-4FC0-97FE-581D0E69A530}" type="pres">
      <dgm:prSet presAssocID="{CC850874-C4B1-4E97-882B-5639BFA6FC8B}" presName="sibTrans" presStyleCnt="0"/>
      <dgm:spPr/>
    </dgm:pt>
    <dgm:pt modelId="{6BE78709-76A2-4EC1-BEBA-3429D3A07541}" type="pres">
      <dgm:prSet presAssocID="{77645B9B-AC8F-4D71-A01C-E7ED4CDF3B67}" presName="compNode" presStyleCnt="0"/>
      <dgm:spPr/>
    </dgm:pt>
    <dgm:pt modelId="{58FC9AE9-B9B7-489E-849B-7420838DEF13}" type="pres">
      <dgm:prSet presAssocID="{77645B9B-AC8F-4D71-A01C-E7ED4CDF3B67}" presName="bgRect" presStyleLbl="bgShp" presStyleIdx="2" presStyleCnt="4"/>
      <dgm:spPr/>
    </dgm:pt>
    <dgm:pt modelId="{712CE6B5-028C-4582-BBB8-0FCAE08D0AF2}" type="pres">
      <dgm:prSet presAssocID="{77645B9B-AC8F-4D71-A01C-E7ED4CDF3B6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67D78DE-BF0B-4B73-8D0F-6664F6191D44}" type="pres">
      <dgm:prSet presAssocID="{77645B9B-AC8F-4D71-A01C-E7ED4CDF3B67}" presName="spaceRect" presStyleCnt="0"/>
      <dgm:spPr/>
    </dgm:pt>
    <dgm:pt modelId="{E63F8455-6619-4D7C-A88F-9B1E70D2F1ED}" type="pres">
      <dgm:prSet presAssocID="{77645B9B-AC8F-4D71-A01C-E7ED4CDF3B67}" presName="parTx" presStyleLbl="revTx" presStyleIdx="2" presStyleCnt="4">
        <dgm:presLayoutVars>
          <dgm:chMax val="0"/>
          <dgm:chPref val="0"/>
        </dgm:presLayoutVars>
      </dgm:prSet>
      <dgm:spPr/>
    </dgm:pt>
    <dgm:pt modelId="{37C8154E-FBBD-40E4-B1D6-460204F248EE}" type="pres">
      <dgm:prSet presAssocID="{6DDA0CCD-9578-4D70-9560-CB952B7AC6E7}" presName="sibTrans" presStyleCnt="0"/>
      <dgm:spPr/>
    </dgm:pt>
    <dgm:pt modelId="{C128C46F-4DF4-4A03-8C29-F4604C6800D8}" type="pres">
      <dgm:prSet presAssocID="{6932A327-B6F9-4C47-B661-ADEAF0C96F00}" presName="compNode" presStyleCnt="0"/>
      <dgm:spPr/>
    </dgm:pt>
    <dgm:pt modelId="{7ADC8D3E-F3E5-40E8-A0D2-9D078444E801}" type="pres">
      <dgm:prSet presAssocID="{6932A327-B6F9-4C47-B661-ADEAF0C96F00}" presName="bgRect" presStyleLbl="bgShp" presStyleIdx="3" presStyleCnt="4"/>
      <dgm:spPr/>
    </dgm:pt>
    <dgm:pt modelId="{8467B28F-96EE-43FD-966A-143F2C8DC732}" type="pres">
      <dgm:prSet presAssocID="{6932A327-B6F9-4C47-B661-ADEAF0C96F0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4885E2F-0245-4F62-B884-02C53B0B2818}" type="pres">
      <dgm:prSet presAssocID="{6932A327-B6F9-4C47-B661-ADEAF0C96F00}" presName="spaceRect" presStyleCnt="0"/>
      <dgm:spPr/>
    </dgm:pt>
    <dgm:pt modelId="{192F4BC5-ECC8-4478-96A7-DE0B1C0AC443}" type="pres">
      <dgm:prSet presAssocID="{6932A327-B6F9-4C47-B661-ADEAF0C96F0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4670D23-12D6-4B1E-A602-B46BA7AED417}" type="presOf" srcId="{3AB36F1D-3E13-4B59-9685-9B603EA88C26}" destId="{F967B0E5-34D7-40B8-9D22-63472B524AC0}" srcOrd="0" destOrd="0" presId="urn:microsoft.com/office/officeart/2018/2/layout/IconVerticalSolidList"/>
    <dgm:cxn modelId="{1E929B28-BCED-48A2-A0BB-031EA94F160C}" srcId="{2B31987A-F8F6-424D-99DF-8487439C1D8D}" destId="{77645B9B-AC8F-4D71-A01C-E7ED4CDF3B67}" srcOrd="2" destOrd="0" parTransId="{0834B4C5-1A5D-4F9D-96DB-4A50027C94BA}" sibTransId="{6DDA0CCD-9578-4D70-9560-CB952B7AC6E7}"/>
    <dgm:cxn modelId="{1CE65039-7FA7-469F-B27A-8F4F5659ADE4}" srcId="{2B31987A-F8F6-424D-99DF-8487439C1D8D}" destId="{1AF17BC3-1DCF-4E66-831D-D122F4A7D89A}" srcOrd="1" destOrd="0" parTransId="{FBA3022D-8333-499C-A20D-79925EEAD2BE}" sibTransId="{CC850874-C4B1-4E97-882B-5639BFA6FC8B}"/>
    <dgm:cxn modelId="{57140D4C-30F8-4316-A476-F98C13E7FDC8}" type="presOf" srcId="{6932A327-B6F9-4C47-B661-ADEAF0C96F00}" destId="{192F4BC5-ECC8-4478-96A7-DE0B1C0AC443}" srcOrd="0" destOrd="0" presId="urn:microsoft.com/office/officeart/2018/2/layout/IconVerticalSolidList"/>
    <dgm:cxn modelId="{524DE18C-F7E7-4CDB-BA98-CDD06C57AE0E}" type="presOf" srcId="{77645B9B-AC8F-4D71-A01C-E7ED4CDF3B67}" destId="{E63F8455-6619-4D7C-A88F-9B1E70D2F1ED}" srcOrd="0" destOrd="0" presId="urn:microsoft.com/office/officeart/2018/2/layout/IconVerticalSolidList"/>
    <dgm:cxn modelId="{E5B9C38F-1C0C-49FD-9338-6BDED4152E5C}" type="presOf" srcId="{2B31987A-F8F6-424D-99DF-8487439C1D8D}" destId="{D9478FED-114C-4C3C-9976-4F96D539C8CD}" srcOrd="0" destOrd="0" presId="urn:microsoft.com/office/officeart/2018/2/layout/IconVerticalSolidList"/>
    <dgm:cxn modelId="{33B95CB6-2AD7-4676-BBB3-CB97ED53B1FF}" type="presOf" srcId="{1AF17BC3-1DCF-4E66-831D-D122F4A7D89A}" destId="{08584AFE-1C03-4618-A74D-DADC74AE2FCF}" srcOrd="0" destOrd="0" presId="urn:microsoft.com/office/officeart/2018/2/layout/IconVerticalSolidList"/>
    <dgm:cxn modelId="{673E52BB-0523-4844-B2A7-7EB592F34DCD}" srcId="{2B31987A-F8F6-424D-99DF-8487439C1D8D}" destId="{6932A327-B6F9-4C47-B661-ADEAF0C96F00}" srcOrd="3" destOrd="0" parTransId="{914A851F-D662-470E-B18D-44CE1E6CF1A6}" sibTransId="{9937E1B1-FB6E-4F19-BACC-2EB361656A4F}"/>
    <dgm:cxn modelId="{799215E4-E429-450D-9779-2E9AA1AAA1F2}" srcId="{2B31987A-F8F6-424D-99DF-8487439C1D8D}" destId="{3AB36F1D-3E13-4B59-9685-9B603EA88C26}" srcOrd="0" destOrd="0" parTransId="{AB645591-9755-4E41-94A1-7E7602EAD175}" sibTransId="{DE5EBE78-5E10-49B9-8D69-D175FC40087B}"/>
    <dgm:cxn modelId="{504BE25C-8A9D-4F52-895E-A7EDE24E7387}" type="presParOf" srcId="{D9478FED-114C-4C3C-9976-4F96D539C8CD}" destId="{1082D06A-89C3-41A5-AE0B-16AD0B249FD1}" srcOrd="0" destOrd="0" presId="urn:microsoft.com/office/officeart/2018/2/layout/IconVerticalSolidList"/>
    <dgm:cxn modelId="{50E51E93-9ECE-41B1-B02D-5EDBFFFBAA70}" type="presParOf" srcId="{1082D06A-89C3-41A5-AE0B-16AD0B249FD1}" destId="{4E9ADA2B-DA14-418F-8D6A-E510B5A83D21}" srcOrd="0" destOrd="0" presId="urn:microsoft.com/office/officeart/2018/2/layout/IconVerticalSolidList"/>
    <dgm:cxn modelId="{30AF6D04-0EAE-4D8D-B0CE-55DD0594B22B}" type="presParOf" srcId="{1082D06A-89C3-41A5-AE0B-16AD0B249FD1}" destId="{DD91E32B-7775-4873-B569-F29425EC533C}" srcOrd="1" destOrd="0" presId="urn:microsoft.com/office/officeart/2018/2/layout/IconVerticalSolidList"/>
    <dgm:cxn modelId="{C21F2F9A-6AFF-489A-B995-BC5F140DAE4B}" type="presParOf" srcId="{1082D06A-89C3-41A5-AE0B-16AD0B249FD1}" destId="{66106575-AE2B-48C7-8A3F-C06764D5195C}" srcOrd="2" destOrd="0" presId="urn:microsoft.com/office/officeart/2018/2/layout/IconVerticalSolidList"/>
    <dgm:cxn modelId="{7273F629-309C-401C-838A-55758366D83E}" type="presParOf" srcId="{1082D06A-89C3-41A5-AE0B-16AD0B249FD1}" destId="{F967B0E5-34D7-40B8-9D22-63472B524AC0}" srcOrd="3" destOrd="0" presId="urn:microsoft.com/office/officeart/2018/2/layout/IconVerticalSolidList"/>
    <dgm:cxn modelId="{6E4E05DC-A12C-4670-A83E-31813BC3620B}" type="presParOf" srcId="{D9478FED-114C-4C3C-9976-4F96D539C8CD}" destId="{586CD087-2945-4FE3-B9E0-3F257AECA486}" srcOrd="1" destOrd="0" presId="urn:microsoft.com/office/officeart/2018/2/layout/IconVerticalSolidList"/>
    <dgm:cxn modelId="{2C71ED79-192D-47E3-9FC1-5A037777EAAA}" type="presParOf" srcId="{D9478FED-114C-4C3C-9976-4F96D539C8CD}" destId="{3B443163-AC89-46C8-A29D-AC2429527E08}" srcOrd="2" destOrd="0" presId="urn:microsoft.com/office/officeart/2018/2/layout/IconVerticalSolidList"/>
    <dgm:cxn modelId="{F52000BE-FB08-4824-A372-6E651A52C980}" type="presParOf" srcId="{3B443163-AC89-46C8-A29D-AC2429527E08}" destId="{4FA17FF6-D930-4636-B75A-BA097AA18792}" srcOrd="0" destOrd="0" presId="urn:microsoft.com/office/officeart/2018/2/layout/IconVerticalSolidList"/>
    <dgm:cxn modelId="{1B117CC4-B788-4D76-B5D1-6D8B604745B9}" type="presParOf" srcId="{3B443163-AC89-46C8-A29D-AC2429527E08}" destId="{B3751880-F8B0-418C-A942-36D373677B97}" srcOrd="1" destOrd="0" presId="urn:microsoft.com/office/officeart/2018/2/layout/IconVerticalSolidList"/>
    <dgm:cxn modelId="{B4C87B34-5B82-43C1-8D1B-CF428D473280}" type="presParOf" srcId="{3B443163-AC89-46C8-A29D-AC2429527E08}" destId="{1AC62871-DB4B-44BC-A615-A0A36A492718}" srcOrd="2" destOrd="0" presId="urn:microsoft.com/office/officeart/2018/2/layout/IconVerticalSolidList"/>
    <dgm:cxn modelId="{9B0235C0-9A15-48D8-B4F8-78A503400C86}" type="presParOf" srcId="{3B443163-AC89-46C8-A29D-AC2429527E08}" destId="{08584AFE-1C03-4618-A74D-DADC74AE2FCF}" srcOrd="3" destOrd="0" presId="urn:microsoft.com/office/officeart/2018/2/layout/IconVerticalSolidList"/>
    <dgm:cxn modelId="{CE90073F-170F-4617-A8AE-7607E3E1D857}" type="presParOf" srcId="{D9478FED-114C-4C3C-9976-4F96D539C8CD}" destId="{48A61759-5162-4FC0-97FE-581D0E69A530}" srcOrd="3" destOrd="0" presId="urn:microsoft.com/office/officeart/2018/2/layout/IconVerticalSolidList"/>
    <dgm:cxn modelId="{FABF1213-2252-47CD-8EE6-46C361B260E5}" type="presParOf" srcId="{D9478FED-114C-4C3C-9976-4F96D539C8CD}" destId="{6BE78709-76A2-4EC1-BEBA-3429D3A07541}" srcOrd="4" destOrd="0" presId="urn:microsoft.com/office/officeart/2018/2/layout/IconVerticalSolidList"/>
    <dgm:cxn modelId="{C2E3000F-5AED-438A-9C62-7D471B82189C}" type="presParOf" srcId="{6BE78709-76A2-4EC1-BEBA-3429D3A07541}" destId="{58FC9AE9-B9B7-489E-849B-7420838DEF13}" srcOrd="0" destOrd="0" presId="urn:microsoft.com/office/officeart/2018/2/layout/IconVerticalSolidList"/>
    <dgm:cxn modelId="{B35DC6C0-DCE1-4954-AD1E-DE8688E69C82}" type="presParOf" srcId="{6BE78709-76A2-4EC1-BEBA-3429D3A07541}" destId="{712CE6B5-028C-4582-BBB8-0FCAE08D0AF2}" srcOrd="1" destOrd="0" presId="urn:microsoft.com/office/officeart/2018/2/layout/IconVerticalSolidList"/>
    <dgm:cxn modelId="{51368AA4-2B2F-42A2-9683-73E84CEE9DE0}" type="presParOf" srcId="{6BE78709-76A2-4EC1-BEBA-3429D3A07541}" destId="{667D78DE-BF0B-4B73-8D0F-6664F6191D44}" srcOrd="2" destOrd="0" presId="urn:microsoft.com/office/officeart/2018/2/layout/IconVerticalSolidList"/>
    <dgm:cxn modelId="{C2A5C36A-4619-406D-92D9-9B0634BFB6B4}" type="presParOf" srcId="{6BE78709-76A2-4EC1-BEBA-3429D3A07541}" destId="{E63F8455-6619-4D7C-A88F-9B1E70D2F1ED}" srcOrd="3" destOrd="0" presId="urn:microsoft.com/office/officeart/2018/2/layout/IconVerticalSolidList"/>
    <dgm:cxn modelId="{4DD873A4-828B-4EF7-84E3-4E2910D78E74}" type="presParOf" srcId="{D9478FED-114C-4C3C-9976-4F96D539C8CD}" destId="{37C8154E-FBBD-40E4-B1D6-460204F248EE}" srcOrd="5" destOrd="0" presId="urn:microsoft.com/office/officeart/2018/2/layout/IconVerticalSolidList"/>
    <dgm:cxn modelId="{E63E3FC1-F9ED-4F6C-A48F-0C4CBFF34C36}" type="presParOf" srcId="{D9478FED-114C-4C3C-9976-4F96D539C8CD}" destId="{C128C46F-4DF4-4A03-8C29-F4604C6800D8}" srcOrd="6" destOrd="0" presId="urn:microsoft.com/office/officeart/2018/2/layout/IconVerticalSolidList"/>
    <dgm:cxn modelId="{AB46206A-1428-48E5-A38F-5246EC78E936}" type="presParOf" srcId="{C128C46F-4DF4-4A03-8C29-F4604C6800D8}" destId="{7ADC8D3E-F3E5-40E8-A0D2-9D078444E801}" srcOrd="0" destOrd="0" presId="urn:microsoft.com/office/officeart/2018/2/layout/IconVerticalSolidList"/>
    <dgm:cxn modelId="{684D521A-F992-42D5-B94E-85FCB23BF551}" type="presParOf" srcId="{C128C46F-4DF4-4A03-8C29-F4604C6800D8}" destId="{8467B28F-96EE-43FD-966A-143F2C8DC732}" srcOrd="1" destOrd="0" presId="urn:microsoft.com/office/officeart/2018/2/layout/IconVerticalSolidList"/>
    <dgm:cxn modelId="{3DA410D7-2B43-45E2-A5E8-4878F549DB3A}" type="presParOf" srcId="{C128C46F-4DF4-4A03-8C29-F4604C6800D8}" destId="{34885E2F-0245-4F62-B884-02C53B0B2818}" srcOrd="2" destOrd="0" presId="urn:microsoft.com/office/officeart/2018/2/layout/IconVerticalSolidList"/>
    <dgm:cxn modelId="{4B970804-8E69-4629-B495-4F51D666F488}" type="presParOf" srcId="{C128C46F-4DF4-4A03-8C29-F4604C6800D8}" destId="{192F4BC5-ECC8-4478-96A7-DE0B1C0AC4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F7CD3-86F1-4128-BD43-1FFEAE4C4DF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3FC93C-AC21-4000-8E38-AF7A9BC04F60}">
      <dgm:prSet/>
      <dgm:spPr/>
      <dgm:t>
        <a:bodyPr/>
        <a:lstStyle/>
        <a:p>
          <a:r>
            <a:rPr lang="en-US"/>
            <a:t>Ask your guide for key researchers/papers in the field</a:t>
          </a:r>
        </a:p>
      </dgm:t>
    </dgm:pt>
    <dgm:pt modelId="{4370FF58-399E-4FA7-8723-5CCB5C6160DC}" type="parTrans" cxnId="{AE21C41C-20E2-42D8-88CD-F05510E5DEE3}">
      <dgm:prSet/>
      <dgm:spPr/>
      <dgm:t>
        <a:bodyPr/>
        <a:lstStyle/>
        <a:p>
          <a:endParaRPr lang="en-US"/>
        </a:p>
      </dgm:t>
    </dgm:pt>
    <dgm:pt modelId="{D5892897-36F0-45C6-8662-2B262137B5B0}" type="sibTrans" cxnId="{AE21C41C-20E2-42D8-88CD-F05510E5DEE3}">
      <dgm:prSet/>
      <dgm:spPr/>
      <dgm:t>
        <a:bodyPr/>
        <a:lstStyle/>
        <a:p>
          <a:endParaRPr lang="en-US"/>
        </a:p>
      </dgm:t>
    </dgm:pt>
    <dgm:pt modelId="{742546E8-BCC3-48B5-BE01-C0377668E69C}">
      <dgm:prSet/>
      <dgm:spPr/>
      <dgm:t>
        <a:bodyPr/>
        <a:lstStyle/>
        <a:p>
          <a:r>
            <a:rPr lang="en-US"/>
            <a:t>Read through some of these papers</a:t>
          </a:r>
        </a:p>
      </dgm:t>
    </dgm:pt>
    <dgm:pt modelId="{270B3BD2-D237-497C-93D6-E8489B8EB67D}" type="parTrans" cxnId="{343E9651-14C5-45F5-8B20-D711F5349833}">
      <dgm:prSet/>
      <dgm:spPr/>
      <dgm:t>
        <a:bodyPr/>
        <a:lstStyle/>
        <a:p>
          <a:endParaRPr lang="en-US"/>
        </a:p>
      </dgm:t>
    </dgm:pt>
    <dgm:pt modelId="{CDE85277-F290-472E-B87A-DF25051494A5}" type="sibTrans" cxnId="{343E9651-14C5-45F5-8B20-D711F5349833}">
      <dgm:prSet/>
      <dgm:spPr/>
      <dgm:t>
        <a:bodyPr/>
        <a:lstStyle/>
        <a:p>
          <a:endParaRPr lang="en-US"/>
        </a:p>
      </dgm:t>
    </dgm:pt>
    <dgm:pt modelId="{67E9706B-A108-43A3-BF0A-55F953B04813}">
      <dgm:prSet/>
      <dgm:spPr/>
      <dgm:t>
        <a:bodyPr/>
        <a:lstStyle/>
        <a:p>
          <a:r>
            <a:rPr lang="en-US"/>
            <a:t>Look for relevant sources in the reference list</a:t>
          </a:r>
        </a:p>
      </dgm:t>
    </dgm:pt>
    <dgm:pt modelId="{9CA1B2DB-ED1B-4801-9503-0F8189726E7A}" type="parTrans" cxnId="{97310C76-FFD4-44BD-9ACB-D8BD5C17BACE}">
      <dgm:prSet/>
      <dgm:spPr/>
      <dgm:t>
        <a:bodyPr/>
        <a:lstStyle/>
        <a:p>
          <a:endParaRPr lang="en-US"/>
        </a:p>
      </dgm:t>
    </dgm:pt>
    <dgm:pt modelId="{898C6A40-9289-4C92-B8DB-3FAFB0122BAC}" type="sibTrans" cxnId="{97310C76-FFD4-44BD-9ACB-D8BD5C17BACE}">
      <dgm:prSet/>
      <dgm:spPr/>
      <dgm:t>
        <a:bodyPr/>
        <a:lstStyle/>
        <a:p>
          <a:endParaRPr lang="en-US"/>
        </a:p>
      </dgm:t>
    </dgm:pt>
    <dgm:pt modelId="{0A51C606-9BEA-4577-A0B5-987ABDD5BA19}">
      <dgm:prSet/>
      <dgm:spPr/>
      <dgm:t>
        <a:bodyPr/>
        <a:lstStyle/>
        <a:p>
          <a:r>
            <a:rPr lang="en-US"/>
            <a:t>Look for relevant source that cite the paper (PubMed, Research Gate etc.)</a:t>
          </a:r>
        </a:p>
      </dgm:t>
    </dgm:pt>
    <dgm:pt modelId="{0DE9F7D3-EE04-4FB6-A78D-EECDB1D201AB}" type="parTrans" cxnId="{A3418003-7C31-41FB-BF02-F696A70C5422}">
      <dgm:prSet/>
      <dgm:spPr/>
      <dgm:t>
        <a:bodyPr/>
        <a:lstStyle/>
        <a:p>
          <a:endParaRPr lang="en-US"/>
        </a:p>
      </dgm:t>
    </dgm:pt>
    <dgm:pt modelId="{B2D00AF2-111F-4DCE-B2D9-2E1E39A0DBDD}" type="sibTrans" cxnId="{A3418003-7C31-41FB-BF02-F696A70C5422}">
      <dgm:prSet/>
      <dgm:spPr/>
      <dgm:t>
        <a:bodyPr/>
        <a:lstStyle/>
        <a:p>
          <a:endParaRPr lang="en-US"/>
        </a:p>
      </dgm:t>
    </dgm:pt>
    <dgm:pt modelId="{F3A2DFA0-8684-4CFB-9547-7729A7B148CC}" type="pres">
      <dgm:prSet presAssocID="{CAAF7CD3-86F1-4128-BD43-1FFEAE4C4DFB}" presName="root" presStyleCnt="0">
        <dgm:presLayoutVars>
          <dgm:dir/>
          <dgm:resizeHandles val="exact"/>
        </dgm:presLayoutVars>
      </dgm:prSet>
      <dgm:spPr/>
    </dgm:pt>
    <dgm:pt modelId="{A2490143-F45F-446E-8943-3F0C16557F49}" type="pres">
      <dgm:prSet presAssocID="{CAAF7CD3-86F1-4128-BD43-1FFEAE4C4DFB}" presName="container" presStyleCnt="0">
        <dgm:presLayoutVars>
          <dgm:dir/>
          <dgm:resizeHandles val="exact"/>
        </dgm:presLayoutVars>
      </dgm:prSet>
      <dgm:spPr/>
    </dgm:pt>
    <dgm:pt modelId="{A888D669-7888-468D-954F-E7C3E43F7AD5}" type="pres">
      <dgm:prSet presAssocID="{E43FC93C-AC21-4000-8E38-AF7A9BC04F60}" presName="compNode" presStyleCnt="0"/>
      <dgm:spPr/>
    </dgm:pt>
    <dgm:pt modelId="{25236B3D-9950-4E55-AB23-9EB7C533AD9D}" type="pres">
      <dgm:prSet presAssocID="{E43FC93C-AC21-4000-8E38-AF7A9BC04F60}" presName="iconBgRect" presStyleLbl="bgShp" presStyleIdx="0" presStyleCnt="4"/>
      <dgm:spPr/>
    </dgm:pt>
    <dgm:pt modelId="{DBE83B1C-AE32-4FF1-B3A7-FAB6200D6B4D}" type="pres">
      <dgm:prSet presAssocID="{E43FC93C-AC21-4000-8E38-AF7A9BC04F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4A8EDC1-95BD-4A92-86B1-5234C8C17990}" type="pres">
      <dgm:prSet presAssocID="{E43FC93C-AC21-4000-8E38-AF7A9BC04F60}" presName="spaceRect" presStyleCnt="0"/>
      <dgm:spPr/>
    </dgm:pt>
    <dgm:pt modelId="{81548E3D-FC10-437D-B0AF-485B5C6037C1}" type="pres">
      <dgm:prSet presAssocID="{E43FC93C-AC21-4000-8E38-AF7A9BC04F60}" presName="textRect" presStyleLbl="revTx" presStyleIdx="0" presStyleCnt="4">
        <dgm:presLayoutVars>
          <dgm:chMax val="1"/>
          <dgm:chPref val="1"/>
        </dgm:presLayoutVars>
      </dgm:prSet>
      <dgm:spPr/>
    </dgm:pt>
    <dgm:pt modelId="{064E162D-67BD-430D-8779-C69BD8A205A3}" type="pres">
      <dgm:prSet presAssocID="{D5892897-36F0-45C6-8662-2B262137B5B0}" presName="sibTrans" presStyleLbl="sibTrans2D1" presStyleIdx="0" presStyleCnt="0"/>
      <dgm:spPr/>
    </dgm:pt>
    <dgm:pt modelId="{CD3F4EF3-F879-454E-8AA9-41321F01450A}" type="pres">
      <dgm:prSet presAssocID="{742546E8-BCC3-48B5-BE01-C0377668E69C}" presName="compNode" presStyleCnt="0"/>
      <dgm:spPr/>
    </dgm:pt>
    <dgm:pt modelId="{18AC119C-B00F-4AC9-9A37-05087F8BF6DE}" type="pres">
      <dgm:prSet presAssocID="{742546E8-BCC3-48B5-BE01-C0377668E69C}" presName="iconBgRect" presStyleLbl="bgShp" presStyleIdx="1" presStyleCnt="4"/>
      <dgm:spPr/>
    </dgm:pt>
    <dgm:pt modelId="{6D0E13C7-15E9-4B10-A382-28A08EC7D0B5}" type="pres">
      <dgm:prSet presAssocID="{742546E8-BCC3-48B5-BE01-C0377668E6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5650029-7F10-4F1D-8E60-414A4584ECB7}" type="pres">
      <dgm:prSet presAssocID="{742546E8-BCC3-48B5-BE01-C0377668E69C}" presName="spaceRect" presStyleCnt="0"/>
      <dgm:spPr/>
    </dgm:pt>
    <dgm:pt modelId="{606A859D-A518-4C23-8C43-5CD0DDF1B3EF}" type="pres">
      <dgm:prSet presAssocID="{742546E8-BCC3-48B5-BE01-C0377668E69C}" presName="textRect" presStyleLbl="revTx" presStyleIdx="1" presStyleCnt="4">
        <dgm:presLayoutVars>
          <dgm:chMax val="1"/>
          <dgm:chPref val="1"/>
        </dgm:presLayoutVars>
      </dgm:prSet>
      <dgm:spPr/>
    </dgm:pt>
    <dgm:pt modelId="{1C835283-76D5-4D6D-9028-256E0F42FA3D}" type="pres">
      <dgm:prSet presAssocID="{CDE85277-F290-472E-B87A-DF25051494A5}" presName="sibTrans" presStyleLbl="sibTrans2D1" presStyleIdx="0" presStyleCnt="0"/>
      <dgm:spPr/>
    </dgm:pt>
    <dgm:pt modelId="{819C1D72-77EA-44CB-8D95-3892DB5B2AEF}" type="pres">
      <dgm:prSet presAssocID="{67E9706B-A108-43A3-BF0A-55F953B04813}" presName="compNode" presStyleCnt="0"/>
      <dgm:spPr/>
    </dgm:pt>
    <dgm:pt modelId="{9BDC1B3F-A553-48D5-B7B2-BED5D00DA941}" type="pres">
      <dgm:prSet presAssocID="{67E9706B-A108-43A3-BF0A-55F953B04813}" presName="iconBgRect" presStyleLbl="bgShp" presStyleIdx="2" presStyleCnt="4"/>
      <dgm:spPr/>
    </dgm:pt>
    <dgm:pt modelId="{7AA90663-8A44-4399-AFE9-94FD23C3D385}" type="pres">
      <dgm:prSet presAssocID="{67E9706B-A108-43A3-BF0A-55F953B048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58D1DAF-E033-4787-93D9-483D498EBFFC}" type="pres">
      <dgm:prSet presAssocID="{67E9706B-A108-43A3-BF0A-55F953B04813}" presName="spaceRect" presStyleCnt="0"/>
      <dgm:spPr/>
    </dgm:pt>
    <dgm:pt modelId="{09DEE3D4-568B-4DFE-BF74-2194B1A9BB5F}" type="pres">
      <dgm:prSet presAssocID="{67E9706B-A108-43A3-BF0A-55F953B04813}" presName="textRect" presStyleLbl="revTx" presStyleIdx="2" presStyleCnt="4">
        <dgm:presLayoutVars>
          <dgm:chMax val="1"/>
          <dgm:chPref val="1"/>
        </dgm:presLayoutVars>
      </dgm:prSet>
      <dgm:spPr/>
    </dgm:pt>
    <dgm:pt modelId="{8BA133B5-F02F-4510-B402-78ECE716F958}" type="pres">
      <dgm:prSet presAssocID="{898C6A40-9289-4C92-B8DB-3FAFB0122BAC}" presName="sibTrans" presStyleLbl="sibTrans2D1" presStyleIdx="0" presStyleCnt="0"/>
      <dgm:spPr/>
    </dgm:pt>
    <dgm:pt modelId="{CBCC0011-93AB-4867-866F-B48E57160778}" type="pres">
      <dgm:prSet presAssocID="{0A51C606-9BEA-4577-A0B5-987ABDD5BA19}" presName="compNode" presStyleCnt="0"/>
      <dgm:spPr/>
    </dgm:pt>
    <dgm:pt modelId="{FC681014-07F9-4A13-AC42-A36ABADAEFE6}" type="pres">
      <dgm:prSet presAssocID="{0A51C606-9BEA-4577-A0B5-987ABDD5BA19}" presName="iconBgRect" presStyleLbl="bgShp" presStyleIdx="3" presStyleCnt="4"/>
      <dgm:spPr/>
    </dgm:pt>
    <dgm:pt modelId="{B1441F30-36B3-400B-98FC-27DC0BFD3541}" type="pres">
      <dgm:prSet presAssocID="{0A51C606-9BEA-4577-A0B5-987ABDD5BA1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3BF03A5B-579E-4DBD-A4F6-FFF11B57406A}" type="pres">
      <dgm:prSet presAssocID="{0A51C606-9BEA-4577-A0B5-987ABDD5BA19}" presName="spaceRect" presStyleCnt="0"/>
      <dgm:spPr/>
    </dgm:pt>
    <dgm:pt modelId="{83CB9DE7-5683-4B62-94CB-AB66F070636A}" type="pres">
      <dgm:prSet presAssocID="{0A51C606-9BEA-4577-A0B5-987ABDD5BA1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3418003-7C31-41FB-BF02-F696A70C5422}" srcId="{CAAF7CD3-86F1-4128-BD43-1FFEAE4C4DFB}" destId="{0A51C606-9BEA-4577-A0B5-987ABDD5BA19}" srcOrd="3" destOrd="0" parTransId="{0DE9F7D3-EE04-4FB6-A78D-EECDB1D201AB}" sibTransId="{B2D00AF2-111F-4DCE-B2D9-2E1E39A0DBDD}"/>
    <dgm:cxn modelId="{B5871708-09E4-4966-A648-7C21185A1C08}" type="presOf" srcId="{67E9706B-A108-43A3-BF0A-55F953B04813}" destId="{09DEE3D4-568B-4DFE-BF74-2194B1A9BB5F}" srcOrd="0" destOrd="0" presId="urn:microsoft.com/office/officeart/2018/2/layout/IconCircleList"/>
    <dgm:cxn modelId="{AE21C41C-20E2-42D8-88CD-F05510E5DEE3}" srcId="{CAAF7CD3-86F1-4128-BD43-1FFEAE4C4DFB}" destId="{E43FC93C-AC21-4000-8E38-AF7A9BC04F60}" srcOrd="0" destOrd="0" parTransId="{4370FF58-399E-4FA7-8723-5CCB5C6160DC}" sibTransId="{D5892897-36F0-45C6-8662-2B262137B5B0}"/>
    <dgm:cxn modelId="{343E9651-14C5-45F5-8B20-D711F5349833}" srcId="{CAAF7CD3-86F1-4128-BD43-1FFEAE4C4DFB}" destId="{742546E8-BCC3-48B5-BE01-C0377668E69C}" srcOrd="1" destOrd="0" parTransId="{270B3BD2-D237-497C-93D6-E8489B8EB67D}" sibTransId="{CDE85277-F290-472E-B87A-DF25051494A5}"/>
    <dgm:cxn modelId="{0AC92053-184A-4D8E-BB7E-347AF5026D23}" type="presOf" srcId="{CDE85277-F290-472E-B87A-DF25051494A5}" destId="{1C835283-76D5-4D6D-9028-256E0F42FA3D}" srcOrd="0" destOrd="0" presId="urn:microsoft.com/office/officeart/2018/2/layout/IconCircleList"/>
    <dgm:cxn modelId="{4378D157-89BE-4A2B-B654-5ACF5A640FD2}" type="presOf" srcId="{D5892897-36F0-45C6-8662-2B262137B5B0}" destId="{064E162D-67BD-430D-8779-C69BD8A205A3}" srcOrd="0" destOrd="0" presId="urn:microsoft.com/office/officeart/2018/2/layout/IconCircleList"/>
    <dgm:cxn modelId="{97310C76-FFD4-44BD-9ACB-D8BD5C17BACE}" srcId="{CAAF7CD3-86F1-4128-BD43-1FFEAE4C4DFB}" destId="{67E9706B-A108-43A3-BF0A-55F953B04813}" srcOrd="2" destOrd="0" parTransId="{9CA1B2DB-ED1B-4801-9503-0F8189726E7A}" sibTransId="{898C6A40-9289-4C92-B8DB-3FAFB0122BAC}"/>
    <dgm:cxn modelId="{FD081389-DA4C-4FC3-9359-17A2601D8464}" type="presOf" srcId="{898C6A40-9289-4C92-B8DB-3FAFB0122BAC}" destId="{8BA133B5-F02F-4510-B402-78ECE716F958}" srcOrd="0" destOrd="0" presId="urn:microsoft.com/office/officeart/2018/2/layout/IconCircleList"/>
    <dgm:cxn modelId="{F20C24A6-9619-49CA-965F-5F17E8AC9891}" type="presOf" srcId="{742546E8-BCC3-48B5-BE01-C0377668E69C}" destId="{606A859D-A518-4C23-8C43-5CD0DDF1B3EF}" srcOrd="0" destOrd="0" presId="urn:microsoft.com/office/officeart/2018/2/layout/IconCircleList"/>
    <dgm:cxn modelId="{15D72EDB-CE3A-4ED9-9924-18F04DDAF674}" type="presOf" srcId="{0A51C606-9BEA-4577-A0B5-987ABDD5BA19}" destId="{83CB9DE7-5683-4B62-94CB-AB66F070636A}" srcOrd="0" destOrd="0" presId="urn:microsoft.com/office/officeart/2018/2/layout/IconCircleList"/>
    <dgm:cxn modelId="{4EC446F7-7241-445D-AD4F-C52EC1F331B1}" type="presOf" srcId="{CAAF7CD3-86F1-4128-BD43-1FFEAE4C4DFB}" destId="{F3A2DFA0-8684-4CFB-9547-7729A7B148CC}" srcOrd="0" destOrd="0" presId="urn:microsoft.com/office/officeart/2018/2/layout/IconCircleList"/>
    <dgm:cxn modelId="{43AC19FF-6F63-4FB5-91F1-11DFA72CFC90}" type="presOf" srcId="{E43FC93C-AC21-4000-8E38-AF7A9BC04F60}" destId="{81548E3D-FC10-437D-B0AF-485B5C6037C1}" srcOrd="0" destOrd="0" presId="urn:microsoft.com/office/officeart/2018/2/layout/IconCircleList"/>
    <dgm:cxn modelId="{D647D5C3-9A27-411A-810C-9F7B41659D1D}" type="presParOf" srcId="{F3A2DFA0-8684-4CFB-9547-7729A7B148CC}" destId="{A2490143-F45F-446E-8943-3F0C16557F49}" srcOrd="0" destOrd="0" presId="urn:microsoft.com/office/officeart/2018/2/layout/IconCircleList"/>
    <dgm:cxn modelId="{112733F8-844B-417D-BA54-7A809ED13354}" type="presParOf" srcId="{A2490143-F45F-446E-8943-3F0C16557F49}" destId="{A888D669-7888-468D-954F-E7C3E43F7AD5}" srcOrd="0" destOrd="0" presId="urn:microsoft.com/office/officeart/2018/2/layout/IconCircleList"/>
    <dgm:cxn modelId="{85678EF1-0284-4CBD-BA8F-F75AAA90D2AD}" type="presParOf" srcId="{A888D669-7888-468D-954F-E7C3E43F7AD5}" destId="{25236B3D-9950-4E55-AB23-9EB7C533AD9D}" srcOrd="0" destOrd="0" presId="urn:microsoft.com/office/officeart/2018/2/layout/IconCircleList"/>
    <dgm:cxn modelId="{0C1A8897-FAF7-4E87-AFD7-38B44825124B}" type="presParOf" srcId="{A888D669-7888-468D-954F-E7C3E43F7AD5}" destId="{DBE83B1C-AE32-4FF1-B3A7-FAB6200D6B4D}" srcOrd="1" destOrd="0" presId="urn:microsoft.com/office/officeart/2018/2/layout/IconCircleList"/>
    <dgm:cxn modelId="{BE85CB8A-E2E8-4DF8-98F3-29E64236CE62}" type="presParOf" srcId="{A888D669-7888-468D-954F-E7C3E43F7AD5}" destId="{E4A8EDC1-95BD-4A92-86B1-5234C8C17990}" srcOrd="2" destOrd="0" presId="urn:microsoft.com/office/officeart/2018/2/layout/IconCircleList"/>
    <dgm:cxn modelId="{547548C9-CFB6-45D0-A60E-5AA5DE1C2CF5}" type="presParOf" srcId="{A888D669-7888-468D-954F-E7C3E43F7AD5}" destId="{81548E3D-FC10-437D-B0AF-485B5C6037C1}" srcOrd="3" destOrd="0" presId="urn:microsoft.com/office/officeart/2018/2/layout/IconCircleList"/>
    <dgm:cxn modelId="{DAEE547D-69CA-4FAD-838A-FECA5EA131C3}" type="presParOf" srcId="{A2490143-F45F-446E-8943-3F0C16557F49}" destId="{064E162D-67BD-430D-8779-C69BD8A205A3}" srcOrd="1" destOrd="0" presId="urn:microsoft.com/office/officeart/2018/2/layout/IconCircleList"/>
    <dgm:cxn modelId="{442D56EA-951B-4845-95EF-9887A8EEF236}" type="presParOf" srcId="{A2490143-F45F-446E-8943-3F0C16557F49}" destId="{CD3F4EF3-F879-454E-8AA9-41321F01450A}" srcOrd="2" destOrd="0" presId="urn:microsoft.com/office/officeart/2018/2/layout/IconCircleList"/>
    <dgm:cxn modelId="{3B07B2EF-163A-4E85-8134-887CF28F33F4}" type="presParOf" srcId="{CD3F4EF3-F879-454E-8AA9-41321F01450A}" destId="{18AC119C-B00F-4AC9-9A37-05087F8BF6DE}" srcOrd="0" destOrd="0" presId="urn:microsoft.com/office/officeart/2018/2/layout/IconCircleList"/>
    <dgm:cxn modelId="{01113D5E-E7F0-4C87-90A0-B735D18CB1A9}" type="presParOf" srcId="{CD3F4EF3-F879-454E-8AA9-41321F01450A}" destId="{6D0E13C7-15E9-4B10-A382-28A08EC7D0B5}" srcOrd="1" destOrd="0" presId="urn:microsoft.com/office/officeart/2018/2/layout/IconCircleList"/>
    <dgm:cxn modelId="{6770E041-E7BB-48BC-AD1B-7342CC35BFE9}" type="presParOf" srcId="{CD3F4EF3-F879-454E-8AA9-41321F01450A}" destId="{85650029-7F10-4F1D-8E60-414A4584ECB7}" srcOrd="2" destOrd="0" presId="urn:microsoft.com/office/officeart/2018/2/layout/IconCircleList"/>
    <dgm:cxn modelId="{703A05C1-E7BB-4F88-80FE-22AF5364D22A}" type="presParOf" srcId="{CD3F4EF3-F879-454E-8AA9-41321F01450A}" destId="{606A859D-A518-4C23-8C43-5CD0DDF1B3EF}" srcOrd="3" destOrd="0" presId="urn:microsoft.com/office/officeart/2018/2/layout/IconCircleList"/>
    <dgm:cxn modelId="{1B27CF79-6504-47CC-A232-EF1296F929B0}" type="presParOf" srcId="{A2490143-F45F-446E-8943-3F0C16557F49}" destId="{1C835283-76D5-4D6D-9028-256E0F42FA3D}" srcOrd="3" destOrd="0" presId="urn:microsoft.com/office/officeart/2018/2/layout/IconCircleList"/>
    <dgm:cxn modelId="{B8E08647-416E-4316-AA59-65FBD2B85EA6}" type="presParOf" srcId="{A2490143-F45F-446E-8943-3F0C16557F49}" destId="{819C1D72-77EA-44CB-8D95-3892DB5B2AEF}" srcOrd="4" destOrd="0" presId="urn:microsoft.com/office/officeart/2018/2/layout/IconCircleList"/>
    <dgm:cxn modelId="{38E76A95-4573-4849-9864-E77BCF986AD3}" type="presParOf" srcId="{819C1D72-77EA-44CB-8D95-3892DB5B2AEF}" destId="{9BDC1B3F-A553-48D5-B7B2-BED5D00DA941}" srcOrd="0" destOrd="0" presId="urn:microsoft.com/office/officeart/2018/2/layout/IconCircleList"/>
    <dgm:cxn modelId="{469B3C9C-D368-4192-87FA-8F6CE9217DD7}" type="presParOf" srcId="{819C1D72-77EA-44CB-8D95-3892DB5B2AEF}" destId="{7AA90663-8A44-4399-AFE9-94FD23C3D385}" srcOrd="1" destOrd="0" presId="urn:microsoft.com/office/officeart/2018/2/layout/IconCircleList"/>
    <dgm:cxn modelId="{92D3513E-CA06-4E9E-A56D-617B63ED21C3}" type="presParOf" srcId="{819C1D72-77EA-44CB-8D95-3892DB5B2AEF}" destId="{958D1DAF-E033-4787-93D9-483D498EBFFC}" srcOrd="2" destOrd="0" presId="urn:microsoft.com/office/officeart/2018/2/layout/IconCircleList"/>
    <dgm:cxn modelId="{3F59629F-50F6-47D2-8B1C-4E3402078904}" type="presParOf" srcId="{819C1D72-77EA-44CB-8D95-3892DB5B2AEF}" destId="{09DEE3D4-568B-4DFE-BF74-2194B1A9BB5F}" srcOrd="3" destOrd="0" presId="urn:microsoft.com/office/officeart/2018/2/layout/IconCircleList"/>
    <dgm:cxn modelId="{DCD4105C-7686-4759-BFEA-60142B898026}" type="presParOf" srcId="{A2490143-F45F-446E-8943-3F0C16557F49}" destId="{8BA133B5-F02F-4510-B402-78ECE716F958}" srcOrd="5" destOrd="0" presId="urn:microsoft.com/office/officeart/2018/2/layout/IconCircleList"/>
    <dgm:cxn modelId="{00FBC41E-EE70-4817-B1E8-B4FC049EB535}" type="presParOf" srcId="{A2490143-F45F-446E-8943-3F0C16557F49}" destId="{CBCC0011-93AB-4867-866F-B48E57160778}" srcOrd="6" destOrd="0" presId="urn:microsoft.com/office/officeart/2018/2/layout/IconCircleList"/>
    <dgm:cxn modelId="{9E223C90-BE05-4CB9-971F-7DE3AC62443E}" type="presParOf" srcId="{CBCC0011-93AB-4867-866F-B48E57160778}" destId="{FC681014-07F9-4A13-AC42-A36ABADAEFE6}" srcOrd="0" destOrd="0" presId="urn:microsoft.com/office/officeart/2018/2/layout/IconCircleList"/>
    <dgm:cxn modelId="{C818EF7D-8E9B-4E7D-89F6-A3F82A7AEA28}" type="presParOf" srcId="{CBCC0011-93AB-4867-866F-B48E57160778}" destId="{B1441F30-36B3-400B-98FC-27DC0BFD3541}" srcOrd="1" destOrd="0" presId="urn:microsoft.com/office/officeart/2018/2/layout/IconCircleList"/>
    <dgm:cxn modelId="{942DC147-CC7C-44CF-92AE-49904428D24D}" type="presParOf" srcId="{CBCC0011-93AB-4867-866F-B48E57160778}" destId="{3BF03A5B-579E-4DBD-A4F6-FFF11B57406A}" srcOrd="2" destOrd="0" presId="urn:microsoft.com/office/officeart/2018/2/layout/IconCircleList"/>
    <dgm:cxn modelId="{59221A54-9B30-478F-900C-49875D8931F8}" type="presParOf" srcId="{CBCC0011-93AB-4867-866F-B48E57160778}" destId="{83CB9DE7-5683-4B62-94CB-AB66F070636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FF7B8C-127F-4BDB-B8AC-43FBB4D92EC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6F58CF9-9CAF-4DF8-A23F-8F2640D8CB13}">
      <dgm:prSet custT="1"/>
      <dgm:spPr/>
      <dgm:t>
        <a:bodyPr/>
        <a:lstStyle/>
        <a:p>
          <a:pPr>
            <a:defRPr cap="all"/>
          </a:pPr>
          <a:r>
            <a:rPr lang="en-US" sz="1900" dirty="0"/>
            <a:t>Retrieval of existing knowledge from valid sources</a:t>
          </a:r>
        </a:p>
      </dgm:t>
    </dgm:pt>
    <dgm:pt modelId="{089D70EE-AEE7-4A1D-B74E-0396D78B7153}" type="parTrans" cxnId="{5C8D5B5E-1CD2-4FF2-B8D5-63C908765E6F}">
      <dgm:prSet/>
      <dgm:spPr/>
      <dgm:t>
        <a:bodyPr/>
        <a:lstStyle/>
        <a:p>
          <a:endParaRPr lang="en-US"/>
        </a:p>
      </dgm:t>
    </dgm:pt>
    <dgm:pt modelId="{8FF110C2-718E-4619-B4B2-78E9325A8CA4}" type="sibTrans" cxnId="{5C8D5B5E-1CD2-4FF2-B8D5-63C908765E6F}">
      <dgm:prSet/>
      <dgm:spPr/>
      <dgm:t>
        <a:bodyPr/>
        <a:lstStyle/>
        <a:p>
          <a:endParaRPr lang="en-US"/>
        </a:p>
      </dgm:t>
    </dgm:pt>
    <dgm:pt modelId="{6441415E-8ABE-4D48-B6C7-C9D69831D019}">
      <dgm:prSet/>
      <dgm:spPr/>
      <dgm:t>
        <a:bodyPr/>
        <a:lstStyle/>
        <a:p>
          <a:pPr>
            <a:defRPr cap="all"/>
          </a:pPr>
          <a:r>
            <a:rPr lang="en-US" dirty="0" err="1"/>
            <a:t>Organised</a:t>
          </a:r>
          <a:r>
            <a:rPr lang="en-US" dirty="0"/>
            <a:t> search</a:t>
          </a:r>
        </a:p>
      </dgm:t>
    </dgm:pt>
    <dgm:pt modelId="{71D43E63-1715-4183-9073-CF7FCCCEED21}" type="parTrans" cxnId="{56E97833-F812-4DB8-A00B-82D33BDF7C76}">
      <dgm:prSet/>
      <dgm:spPr/>
      <dgm:t>
        <a:bodyPr/>
        <a:lstStyle/>
        <a:p>
          <a:endParaRPr lang="en-US"/>
        </a:p>
      </dgm:t>
    </dgm:pt>
    <dgm:pt modelId="{BF15F223-D830-461E-8BF8-2E402CCDDE17}" type="sibTrans" cxnId="{56E97833-F812-4DB8-A00B-82D33BDF7C76}">
      <dgm:prSet/>
      <dgm:spPr/>
      <dgm:t>
        <a:bodyPr/>
        <a:lstStyle/>
        <a:p>
          <a:endParaRPr lang="en-US"/>
        </a:p>
      </dgm:t>
    </dgm:pt>
    <dgm:pt modelId="{4009AF21-D649-4378-90A9-A4C72098780A}">
      <dgm:prSet/>
      <dgm:spPr/>
      <dgm:t>
        <a:bodyPr/>
        <a:lstStyle/>
        <a:p>
          <a:pPr>
            <a:defRPr cap="all"/>
          </a:pPr>
          <a:r>
            <a:rPr lang="en-US"/>
            <a:t>Critical appraisal</a:t>
          </a:r>
        </a:p>
      </dgm:t>
    </dgm:pt>
    <dgm:pt modelId="{DB8BB668-62E6-4140-9CF9-ED851CB954B6}" type="parTrans" cxnId="{A2E392A5-479A-4373-9632-E2C2A777A999}">
      <dgm:prSet/>
      <dgm:spPr/>
      <dgm:t>
        <a:bodyPr/>
        <a:lstStyle/>
        <a:p>
          <a:endParaRPr lang="en-US"/>
        </a:p>
      </dgm:t>
    </dgm:pt>
    <dgm:pt modelId="{1AF1CF2D-16FC-44AF-8070-13ECC209523B}" type="sibTrans" cxnId="{A2E392A5-479A-4373-9632-E2C2A777A999}">
      <dgm:prSet/>
      <dgm:spPr/>
      <dgm:t>
        <a:bodyPr/>
        <a:lstStyle/>
        <a:p>
          <a:endParaRPr lang="en-US"/>
        </a:p>
      </dgm:t>
    </dgm:pt>
    <dgm:pt modelId="{E72E2E23-44E2-4458-9FCF-F7BF3F223374}">
      <dgm:prSet/>
      <dgm:spPr/>
      <dgm:t>
        <a:bodyPr/>
        <a:lstStyle/>
        <a:p>
          <a:pPr>
            <a:defRPr cap="all"/>
          </a:pPr>
          <a:r>
            <a:rPr lang="en-US"/>
            <a:t>Synthesis of results</a:t>
          </a:r>
        </a:p>
      </dgm:t>
    </dgm:pt>
    <dgm:pt modelId="{A681F98C-C527-477C-9E83-A43AE3D97E9C}" type="parTrans" cxnId="{E9E0BAE9-0102-4CE1-B58C-675BCE45CE48}">
      <dgm:prSet/>
      <dgm:spPr/>
      <dgm:t>
        <a:bodyPr/>
        <a:lstStyle/>
        <a:p>
          <a:endParaRPr lang="en-US"/>
        </a:p>
      </dgm:t>
    </dgm:pt>
    <dgm:pt modelId="{8FF3E57B-642E-47FC-AC7B-554CD7ACE216}" type="sibTrans" cxnId="{E9E0BAE9-0102-4CE1-B58C-675BCE45CE48}">
      <dgm:prSet/>
      <dgm:spPr/>
      <dgm:t>
        <a:bodyPr/>
        <a:lstStyle/>
        <a:p>
          <a:endParaRPr lang="en-US"/>
        </a:p>
      </dgm:t>
    </dgm:pt>
    <dgm:pt modelId="{850B6082-B779-4D82-B020-8566CC3F134D}">
      <dgm:prSet/>
      <dgm:spPr/>
      <dgm:t>
        <a:bodyPr/>
        <a:lstStyle/>
        <a:p>
          <a:pPr>
            <a:defRPr cap="all"/>
          </a:pPr>
          <a:r>
            <a:rPr lang="en-US"/>
            <a:t>Identification of Lacunae</a:t>
          </a:r>
        </a:p>
      </dgm:t>
    </dgm:pt>
    <dgm:pt modelId="{8CC81928-2746-4991-A5F5-5C7F842AFAE9}" type="parTrans" cxnId="{F9946CB4-1DF8-451F-A7B6-7568D55B65FA}">
      <dgm:prSet/>
      <dgm:spPr/>
      <dgm:t>
        <a:bodyPr/>
        <a:lstStyle/>
        <a:p>
          <a:endParaRPr lang="en-US"/>
        </a:p>
      </dgm:t>
    </dgm:pt>
    <dgm:pt modelId="{979F7E23-EC05-43C9-BF90-A6F5F4F6FE50}" type="sibTrans" cxnId="{F9946CB4-1DF8-451F-A7B6-7568D55B65FA}">
      <dgm:prSet/>
      <dgm:spPr/>
      <dgm:t>
        <a:bodyPr/>
        <a:lstStyle/>
        <a:p>
          <a:endParaRPr lang="en-US"/>
        </a:p>
      </dgm:t>
    </dgm:pt>
    <dgm:pt modelId="{A1B8E643-9617-45BD-8365-6CC711830CAD}" type="pres">
      <dgm:prSet presAssocID="{83FF7B8C-127F-4BDB-B8AC-43FBB4D92ECE}" presName="root" presStyleCnt="0">
        <dgm:presLayoutVars>
          <dgm:dir/>
          <dgm:resizeHandles val="exact"/>
        </dgm:presLayoutVars>
      </dgm:prSet>
      <dgm:spPr/>
    </dgm:pt>
    <dgm:pt modelId="{D01DD311-6F1F-4657-9CBA-44AA60C43C14}" type="pres">
      <dgm:prSet presAssocID="{66F58CF9-9CAF-4DF8-A23F-8F2640D8CB13}" presName="compNode" presStyleCnt="0"/>
      <dgm:spPr/>
    </dgm:pt>
    <dgm:pt modelId="{B30F216B-D6A3-41B6-A511-4CAF8BF9C8B1}" type="pres">
      <dgm:prSet presAssocID="{66F58CF9-9CAF-4DF8-A23F-8F2640D8CB13}" presName="iconBgRect" presStyleLbl="bgShp" presStyleIdx="0" presStyleCnt="5"/>
      <dgm:spPr/>
    </dgm:pt>
    <dgm:pt modelId="{5FE9532C-D8F3-4404-8CC5-F5AB03BCB475}" type="pres">
      <dgm:prSet presAssocID="{66F58CF9-9CAF-4DF8-A23F-8F2640D8CB1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AC04870-6319-4B05-945B-4802475922F0}" type="pres">
      <dgm:prSet presAssocID="{66F58CF9-9CAF-4DF8-A23F-8F2640D8CB13}" presName="spaceRect" presStyleCnt="0"/>
      <dgm:spPr/>
    </dgm:pt>
    <dgm:pt modelId="{67205E42-CC95-4CC0-AAA6-2A7EAB5E5783}" type="pres">
      <dgm:prSet presAssocID="{66F58CF9-9CAF-4DF8-A23F-8F2640D8CB13}" presName="textRect" presStyleLbl="revTx" presStyleIdx="0" presStyleCnt="5">
        <dgm:presLayoutVars>
          <dgm:chMax val="1"/>
          <dgm:chPref val="1"/>
        </dgm:presLayoutVars>
      </dgm:prSet>
      <dgm:spPr/>
    </dgm:pt>
    <dgm:pt modelId="{08FA9714-571B-4A67-9727-86EF1B3FA332}" type="pres">
      <dgm:prSet presAssocID="{8FF110C2-718E-4619-B4B2-78E9325A8CA4}" presName="sibTrans" presStyleCnt="0"/>
      <dgm:spPr/>
    </dgm:pt>
    <dgm:pt modelId="{1DDF64DA-9047-40C3-899F-AAF1326B3BFB}" type="pres">
      <dgm:prSet presAssocID="{6441415E-8ABE-4D48-B6C7-C9D69831D019}" presName="compNode" presStyleCnt="0"/>
      <dgm:spPr/>
    </dgm:pt>
    <dgm:pt modelId="{963DDBD6-D805-4540-8596-DAC7671EDFBC}" type="pres">
      <dgm:prSet presAssocID="{6441415E-8ABE-4D48-B6C7-C9D69831D019}" presName="iconBgRect" presStyleLbl="bgShp" presStyleIdx="1" presStyleCnt="5"/>
      <dgm:spPr/>
    </dgm:pt>
    <dgm:pt modelId="{90BFB956-2CE4-4BA8-81E4-87BDE90D9F9F}" type="pres">
      <dgm:prSet presAssocID="{6441415E-8ABE-4D48-B6C7-C9D69831D01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C4E92BE-AFF5-4CF7-9022-3A5983438AE0}" type="pres">
      <dgm:prSet presAssocID="{6441415E-8ABE-4D48-B6C7-C9D69831D019}" presName="spaceRect" presStyleCnt="0"/>
      <dgm:spPr/>
    </dgm:pt>
    <dgm:pt modelId="{9370B8A0-6E16-41F7-B2B6-220EDBFB8668}" type="pres">
      <dgm:prSet presAssocID="{6441415E-8ABE-4D48-B6C7-C9D69831D019}" presName="textRect" presStyleLbl="revTx" presStyleIdx="1" presStyleCnt="5">
        <dgm:presLayoutVars>
          <dgm:chMax val="1"/>
          <dgm:chPref val="1"/>
        </dgm:presLayoutVars>
      </dgm:prSet>
      <dgm:spPr/>
    </dgm:pt>
    <dgm:pt modelId="{D63864E0-2203-43D9-BFCD-90D3B33E5B8D}" type="pres">
      <dgm:prSet presAssocID="{BF15F223-D830-461E-8BF8-2E402CCDDE17}" presName="sibTrans" presStyleCnt="0"/>
      <dgm:spPr/>
    </dgm:pt>
    <dgm:pt modelId="{8A0CC398-E688-4AA8-8DFD-302C5184E41B}" type="pres">
      <dgm:prSet presAssocID="{4009AF21-D649-4378-90A9-A4C72098780A}" presName="compNode" presStyleCnt="0"/>
      <dgm:spPr/>
    </dgm:pt>
    <dgm:pt modelId="{0C78ED25-C410-4FDE-8636-ABDA21172111}" type="pres">
      <dgm:prSet presAssocID="{4009AF21-D649-4378-90A9-A4C72098780A}" presName="iconBgRect" presStyleLbl="bgShp" presStyleIdx="2" presStyleCnt="5"/>
      <dgm:spPr/>
    </dgm:pt>
    <dgm:pt modelId="{4D1E7830-DE13-4262-8B18-C6E1A76056C3}" type="pres">
      <dgm:prSet presAssocID="{4009AF21-D649-4378-90A9-A4C72098780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750D9650-A4AC-4C7C-ABA7-ED8ED497FD9D}" type="pres">
      <dgm:prSet presAssocID="{4009AF21-D649-4378-90A9-A4C72098780A}" presName="spaceRect" presStyleCnt="0"/>
      <dgm:spPr/>
    </dgm:pt>
    <dgm:pt modelId="{F743DE74-9D55-486E-B040-89B29EF4CC9E}" type="pres">
      <dgm:prSet presAssocID="{4009AF21-D649-4378-90A9-A4C72098780A}" presName="textRect" presStyleLbl="revTx" presStyleIdx="2" presStyleCnt="5">
        <dgm:presLayoutVars>
          <dgm:chMax val="1"/>
          <dgm:chPref val="1"/>
        </dgm:presLayoutVars>
      </dgm:prSet>
      <dgm:spPr/>
    </dgm:pt>
    <dgm:pt modelId="{D70FD4FF-3368-421B-941E-1CB47F36D73A}" type="pres">
      <dgm:prSet presAssocID="{1AF1CF2D-16FC-44AF-8070-13ECC209523B}" presName="sibTrans" presStyleCnt="0"/>
      <dgm:spPr/>
    </dgm:pt>
    <dgm:pt modelId="{4B08EAE4-FB22-4081-AACF-D11CC07B4A4A}" type="pres">
      <dgm:prSet presAssocID="{E72E2E23-44E2-4458-9FCF-F7BF3F223374}" presName="compNode" presStyleCnt="0"/>
      <dgm:spPr/>
    </dgm:pt>
    <dgm:pt modelId="{1C678776-FCFA-4C3A-B685-22BF92D02EC0}" type="pres">
      <dgm:prSet presAssocID="{E72E2E23-44E2-4458-9FCF-F7BF3F223374}" presName="iconBgRect" presStyleLbl="bgShp" presStyleIdx="3" presStyleCnt="5"/>
      <dgm:spPr/>
    </dgm:pt>
    <dgm:pt modelId="{19033F67-E340-4D16-8CFC-9008F368F84B}" type="pres">
      <dgm:prSet presAssocID="{E72E2E23-44E2-4458-9FCF-F7BF3F22337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ABDE72A3-ADBA-4317-9C05-2FCFADC84B54}" type="pres">
      <dgm:prSet presAssocID="{E72E2E23-44E2-4458-9FCF-F7BF3F223374}" presName="spaceRect" presStyleCnt="0"/>
      <dgm:spPr/>
    </dgm:pt>
    <dgm:pt modelId="{5F01C132-45BD-4C15-931D-C86989CD7380}" type="pres">
      <dgm:prSet presAssocID="{E72E2E23-44E2-4458-9FCF-F7BF3F223374}" presName="textRect" presStyleLbl="revTx" presStyleIdx="3" presStyleCnt="5">
        <dgm:presLayoutVars>
          <dgm:chMax val="1"/>
          <dgm:chPref val="1"/>
        </dgm:presLayoutVars>
      </dgm:prSet>
      <dgm:spPr/>
    </dgm:pt>
    <dgm:pt modelId="{A52876E8-13A7-4DA9-B05F-E898DFEA5EBA}" type="pres">
      <dgm:prSet presAssocID="{8FF3E57B-642E-47FC-AC7B-554CD7ACE216}" presName="sibTrans" presStyleCnt="0"/>
      <dgm:spPr/>
    </dgm:pt>
    <dgm:pt modelId="{71EB59AD-D619-4BA1-AF0A-AA57D3B4044F}" type="pres">
      <dgm:prSet presAssocID="{850B6082-B779-4D82-B020-8566CC3F134D}" presName="compNode" presStyleCnt="0"/>
      <dgm:spPr/>
    </dgm:pt>
    <dgm:pt modelId="{69926392-36ED-4142-8D6E-9713124CFF67}" type="pres">
      <dgm:prSet presAssocID="{850B6082-B779-4D82-B020-8566CC3F134D}" presName="iconBgRect" presStyleLbl="bgShp" presStyleIdx="4" presStyleCnt="5"/>
      <dgm:spPr/>
    </dgm:pt>
    <dgm:pt modelId="{E183A862-8A32-44CB-AAFC-E2BDE492C27F}" type="pres">
      <dgm:prSet presAssocID="{850B6082-B779-4D82-B020-8566CC3F134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90167D4-6253-4089-B5A3-4C15B2E81C3B}" type="pres">
      <dgm:prSet presAssocID="{850B6082-B779-4D82-B020-8566CC3F134D}" presName="spaceRect" presStyleCnt="0"/>
      <dgm:spPr/>
    </dgm:pt>
    <dgm:pt modelId="{86F65CF7-8DEE-4661-92AC-4E3FD900D1D1}" type="pres">
      <dgm:prSet presAssocID="{850B6082-B779-4D82-B020-8566CC3F134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6E97833-F812-4DB8-A00B-82D33BDF7C76}" srcId="{83FF7B8C-127F-4BDB-B8AC-43FBB4D92ECE}" destId="{6441415E-8ABE-4D48-B6C7-C9D69831D019}" srcOrd="1" destOrd="0" parTransId="{71D43E63-1715-4183-9073-CF7FCCCEED21}" sibTransId="{BF15F223-D830-461E-8BF8-2E402CCDDE17}"/>
    <dgm:cxn modelId="{572BD033-21FD-4931-8C2C-C2D78247ECA5}" type="presOf" srcId="{850B6082-B779-4D82-B020-8566CC3F134D}" destId="{86F65CF7-8DEE-4661-92AC-4E3FD900D1D1}" srcOrd="0" destOrd="0" presId="urn:microsoft.com/office/officeart/2018/5/layout/IconCircleLabelList"/>
    <dgm:cxn modelId="{5C8D5B5E-1CD2-4FF2-B8D5-63C908765E6F}" srcId="{83FF7B8C-127F-4BDB-B8AC-43FBB4D92ECE}" destId="{66F58CF9-9CAF-4DF8-A23F-8F2640D8CB13}" srcOrd="0" destOrd="0" parTransId="{089D70EE-AEE7-4A1D-B74E-0396D78B7153}" sibTransId="{8FF110C2-718E-4619-B4B2-78E9325A8CA4}"/>
    <dgm:cxn modelId="{9B30947E-3098-44C7-B1F7-2F57FF15A5E6}" type="presOf" srcId="{4009AF21-D649-4378-90A9-A4C72098780A}" destId="{F743DE74-9D55-486E-B040-89B29EF4CC9E}" srcOrd="0" destOrd="0" presId="urn:microsoft.com/office/officeart/2018/5/layout/IconCircleLabelList"/>
    <dgm:cxn modelId="{A2E392A5-479A-4373-9632-E2C2A777A999}" srcId="{83FF7B8C-127F-4BDB-B8AC-43FBB4D92ECE}" destId="{4009AF21-D649-4378-90A9-A4C72098780A}" srcOrd="2" destOrd="0" parTransId="{DB8BB668-62E6-4140-9CF9-ED851CB954B6}" sibTransId="{1AF1CF2D-16FC-44AF-8070-13ECC209523B}"/>
    <dgm:cxn modelId="{F9946CB4-1DF8-451F-A7B6-7568D55B65FA}" srcId="{83FF7B8C-127F-4BDB-B8AC-43FBB4D92ECE}" destId="{850B6082-B779-4D82-B020-8566CC3F134D}" srcOrd="4" destOrd="0" parTransId="{8CC81928-2746-4991-A5F5-5C7F842AFAE9}" sibTransId="{979F7E23-EC05-43C9-BF90-A6F5F4F6FE50}"/>
    <dgm:cxn modelId="{B41620BF-FDC8-4EF0-9AB0-F516FCDEF46B}" type="presOf" srcId="{66F58CF9-9CAF-4DF8-A23F-8F2640D8CB13}" destId="{67205E42-CC95-4CC0-AAA6-2A7EAB5E5783}" srcOrd="0" destOrd="0" presId="urn:microsoft.com/office/officeart/2018/5/layout/IconCircleLabelList"/>
    <dgm:cxn modelId="{3728AAD6-B4C8-4626-8D82-A1CB16292653}" type="presOf" srcId="{83FF7B8C-127F-4BDB-B8AC-43FBB4D92ECE}" destId="{A1B8E643-9617-45BD-8365-6CC711830CAD}" srcOrd="0" destOrd="0" presId="urn:microsoft.com/office/officeart/2018/5/layout/IconCircleLabelList"/>
    <dgm:cxn modelId="{3E1F37E5-5F0D-4F6E-BB4F-D6BF5CD96F64}" type="presOf" srcId="{6441415E-8ABE-4D48-B6C7-C9D69831D019}" destId="{9370B8A0-6E16-41F7-B2B6-220EDBFB8668}" srcOrd="0" destOrd="0" presId="urn:microsoft.com/office/officeart/2018/5/layout/IconCircleLabelList"/>
    <dgm:cxn modelId="{E9E0BAE9-0102-4CE1-B58C-675BCE45CE48}" srcId="{83FF7B8C-127F-4BDB-B8AC-43FBB4D92ECE}" destId="{E72E2E23-44E2-4458-9FCF-F7BF3F223374}" srcOrd="3" destOrd="0" parTransId="{A681F98C-C527-477C-9E83-A43AE3D97E9C}" sibTransId="{8FF3E57B-642E-47FC-AC7B-554CD7ACE216}"/>
    <dgm:cxn modelId="{24BD7DEA-563D-49C5-A29E-1094C4C44824}" type="presOf" srcId="{E72E2E23-44E2-4458-9FCF-F7BF3F223374}" destId="{5F01C132-45BD-4C15-931D-C86989CD7380}" srcOrd="0" destOrd="0" presId="urn:microsoft.com/office/officeart/2018/5/layout/IconCircleLabelList"/>
    <dgm:cxn modelId="{73B95492-11FA-4690-8D45-ED5BD53A3CC9}" type="presParOf" srcId="{A1B8E643-9617-45BD-8365-6CC711830CAD}" destId="{D01DD311-6F1F-4657-9CBA-44AA60C43C14}" srcOrd="0" destOrd="0" presId="urn:microsoft.com/office/officeart/2018/5/layout/IconCircleLabelList"/>
    <dgm:cxn modelId="{5E181EAF-6E11-47DE-8200-B7A73F952475}" type="presParOf" srcId="{D01DD311-6F1F-4657-9CBA-44AA60C43C14}" destId="{B30F216B-D6A3-41B6-A511-4CAF8BF9C8B1}" srcOrd="0" destOrd="0" presId="urn:microsoft.com/office/officeart/2018/5/layout/IconCircleLabelList"/>
    <dgm:cxn modelId="{86CD63AF-9892-44E4-A20B-3CE023E1B342}" type="presParOf" srcId="{D01DD311-6F1F-4657-9CBA-44AA60C43C14}" destId="{5FE9532C-D8F3-4404-8CC5-F5AB03BCB475}" srcOrd="1" destOrd="0" presId="urn:microsoft.com/office/officeart/2018/5/layout/IconCircleLabelList"/>
    <dgm:cxn modelId="{D50932A5-F803-469B-8A5E-56402F1B5356}" type="presParOf" srcId="{D01DD311-6F1F-4657-9CBA-44AA60C43C14}" destId="{EAC04870-6319-4B05-945B-4802475922F0}" srcOrd="2" destOrd="0" presId="urn:microsoft.com/office/officeart/2018/5/layout/IconCircleLabelList"/>
    <dgm:cxn modelId="{35E95939-31F4-4E5D-AD21-7061432D28EB}" type="presParOf" srcId="{D01DD311-6F1F-4657-9CBA-44AA60C43C14}" destId="{67205E42-CC95-4CC0-AAA6-2A7EAB5E5783}" srcOrd="3" destOrd="0" presId="urn:microsoft.com/office/officeart/2018/5/layout/IconCircleLabelList"/>
    <dgm:cxn modelId="{94E7318F-FD31-4459-BE22-8017E10B9F21}" type="presParOf" srcId="{A1B8E643-9617-45BD-8365-6CC711830CAD}" destId="{08FA9714-571B-4A67-9727-86EF1B3FA332}" srcOrd="1" destOrd="0" presId="urn:microsoft.com/office/officeart/2018/5/layout/IconCircleLabelList"/>
    <dgm:cxn modelId="{3D55C475-4ACF-4078-A681-16F00D6A308A}" type="presParOf" srcId="{A1B8E643-9617-45BD-8365-6CC711830CAD}" destId="{1DDF64DA-9047-40C3-899F-AAF1326B3BFB}" srcOrd="2" destOrd="0" presId="urn:microsoft.com/office/officeart/2018/5/layout/IconCircleLabelList"/>
    <dgm:cxn modelId="{4162F5A9-279C-4B12-ACE7-A337C08C2EF2}" type="presParOf" srcId="{1DDF64DA-9047-40C3-899F-AAF1326B3BFB}" destId="{963DDBD6-D805-4540-8596-DAC7671EDFBC}" srcOrd="0" destOrd="0" presId="urn:microsoft.com/office/officeart/2018/5/layout/IconCircleLabelList"/>
    <dgm:cxn modelId="{5B138D61-638A-4F6E-89B3-E92391AC9DFB}" type="presParOf" srcId="{1DDF64DA-9047-40C3-899F-AAF1326B3BFB}" destId="{90BFB956-2CE4-4BA8-81E4-87BDE90D9F9F}" srcOrd="1" destOrd="0" presId="urn:microsoft.com/office/officeart/2018/5/layout/IconCircleLabelList"/>
    <dgm:cxn modelId="{2657A75B-D24E-4AC1-BFB3-46350F5FAB46}" type="presParOf" srcId="{1DDF64DA-9047-40C3-899F-AAF1326B3BFB}" destId="{FC4E92BE-AFF5-4CF7-9022-3A5983438AE0}" srcOrd="2" destOrd="0" presId="urn:microsoft.com/office/officeart/2018/5/layout/IconCircleLabelList"/>
    <dgm:cxn modelId="{53539F52-4C41-4364-923A-8069D3A7DD58}" type="presParOf" srcId="{1DDF64DA-9047-40C3-899F-AAF1326B3BFB}" destId="{9370B8A0-6E16-41F7-B2B6-220EDBFB8668}" srcOrd="3" destOrd="0" presId="urn:microsoft.com/office/officeart/2018/5/layout/IconCircleLabelList"/>
    <dgm:cxn modelId="{DD02DA64-161E-4434-A550-DAC5C3C55B1D}" type="presParOf" srcId="{A1B8E643-9617-45BD-8365-6CC711830CAD}" destId="{D63864E0-2203-43D9-BFCD-90D3B33E5B8D}" srcOrd="3" destOrd="0" presId="urn:microsoft.com/office/officeart/2018/5/layout/IconCircleLabelList"/>
    <dgm:cxn modelId="{336081E3-6E41-421D-8CDE-AB4E6240CB44}" type="presParOf" srcId="{A1B8E643-9617-45BD-8365-6CC711830CAD}" destId="{8A0CC398-E688-4AA8-8DFD-302C5184E41B}" srcOrd="4" destOrd="0" presId="urn:microsoft.com/office/officeart/2018/5/layout/IconCircleLabelList"/>
    <dgm:cxn modelId="{54C971AA-34E5-4D02-B75D-C4B23B19CE86}" type="presParOf" srcId="{8A0CC398-E688-4AA8-8DFD-302C5184E41B}" destId="{0C78ED25-C410-4FDE-8636-ABDA21172111}" srcOrd="0" destOrd="0" presId="urn:microsoft.com/office/officeart/2018/5/layout/IconCircleLabelList"/>
    <dgm:cxn modelId="{91D1A3E6-1E86-4407-9249-79E5A41991A0}" type="presParOf" srcId="{8A0CC398-E688-4AA8-8DFD-302C5184E41B}" destId="{4D1E7830-DE13-4262-8B18-C6E1A76056C3}" srcOrd="1" destOrd="0" presId="urn:microsoft.com/office/officeart/2018/5/layout/IconCircleLabelList"/>
    <dgm:cxn modelId="{657F2072-1585-4586-993A-8382DF5CE183}" type="presParOf" srcId="{8A0CC398-E688-4AA8-8DFD-302C5184E41B}" destId="{750D9650-A4AC-4C7C-ABA7-ED8ED497FD9D}" srcOrd="2" destOrd="0" presId="urn:microsoft.com/office/officeart/2018/5/layout/IconCircleLabelList"/>
    <dgm:cxn modelId="{6FE8F649-C584-47D4-A388-E44AF42D214C}" type="presParOf" srcId="{8A0CC398-E688-4AA8-8DFD-302C5184E41B}" destId="{F743DE74-9D55-486E-B040-89B29EF4CC9E}" srcOrd="3" destOrd="0" presId="urn:microsoft.com/office/officeart/2018/5/layout/IconCircleLabelList"/>
    <dgm:cxn modelId="{484FD8DA-F7F8-4CFD-B429-622B3D30A982}" type="presParOf" srcId="{A1B8E643-9617-45BD-8365-6CC711830CAD}" destId="{D70FD4FF-3368-421B-941E-1CB47F36D73A}" srcOrd="5" destOrd="0" presId="urn:microsoft.com/office/officeart/2018/5/layout/IconCircleLabelList"/>
    <dgm:cxn modelId="{EFF264A4-9F3A-4C91-9653-FACFB63CE0C6}" type="presParOf" srcId="{A1B8E643-9617-45BD-8365-6CC711830CAD}" destId="{4B08EAE4-FB22-4081-AACF-D11CC07B4A4A}" srcOrd="6" destOrd="0" presId="urn:microsoft.com/office/officeart/2018/5/layout/IconCircleLabelList"/>
    <dgm:cxn modelId="{99BA7266-E084-4564-9D5A-C6184E79B8D5}" type="presParOf" srcId="{4B08EAE4-FB22-4081-AACF-D11CC07B4A4A}" destId="{1C678776-FCFA-4C3A-B685-22BF92D02EC0}" srcOrd="0" destOrd="0" presId="urn:microsoft.com/office/officeart/2018/5/layout/IconCircleLabelList"/>
    <dgm:cxn modelId="{4CF605D5-C778-4BF8-9BF2-DB21095301FC}" type="presParOf" srcId="{4B08EAE4-FB22-4081-AACF-D11CC07B4A4A}" destId="{19033F67-E340-4D16-8CFC-9008F368F84B}" srcOrd="1" destOrd="0" presId="urn:microsoft.com/office/officeart/2018/5/layout/IconCircleLabelList"/>
    <dgm:cxn modelId="{AA650397-DA79-46A4-983E-0D9FD16B5139}" type="presParOf" srcId="{4B08EAE4-FB22-4081-AACF-D11CC07B4A4A}" destId="{ABDE72A3-ADBA-4317-9C05-2FCFADC84B54}" srcOrd="2" destOrd="0" presId="urn:microsoft.com/office/officeart/2018/5/layout/IconCircleLabelList"/>
    <dgm:cxn modelId="{71607AB9-A4E0-4FA6-B769-D75F0749F8F7}" type="presParOf" srcId="{4B08EAE4-FB22-4081-AACF-D11CC07B4A4A}" destId="{5F01C132-45BD-4C15-931D-C86989CD7380}" srcOrd="3" destOrd="0" presId="urn:microsoft.com/office/officeart/2018/5/layout/IconCircleLabelList"/>
    <dgm:cxn modelId="{A9938D8D-B385-4170-AB10-B3A4E6A4D037}" type="presParOf" srcId="{A1B8E643-9617-45BD-8365-6CC711830CAD}" destId="{A52876E8-13A7-4DA9-B05F-E898DFEA5EBA}" srcOrd="7" destOrd="0" presId="urn:microsoft.com/office/officeart/2018/5/layout/IconCircleLabelList"/>
    <dgm:cxn modelId="{2637FA17-2A00-4107-82A0-1729BE744FD1}" type="presParOf" srcId="{A1B8E643-9617-45BD-8365-6CC711830CAD}" destId="{71EB59AD-D619-4BA1-AF0A-AA57D3B4044F}" srcOrd="8" destOrd="0" presId="urn:microsoft.com/office/officeart/2018/5/layout/IconCircleLabelList"/>
    <dgm:cxn modelId="{1FF90169-5DE9-4C0D-A8C6-ED4E83607719}" type="presParOf" srcId="{71EB59AD-D619-4BA1-AF0A-AA57D3B4044F}" destId="{69926392-36ED-4142-8D6E-9713124CFF67}" srcOrd="0" destOrd="0" presId="urn:microsoft.com/office/officeart/2018/5/layout/IconCircleLabelList"/>
    <dgm:cxn modelId="{E0481599-7E38-459D-B060-8F95DA481CA2}" type="presParOf" srcId="{71EB59AD-D619-4BA1-AF0A-AA57D3B4044F}" destId="{E183A862-8A32-44CB-AAFC-E2BDE492C27F}" srcOrd="1" destOrd="0" presId="urn:microsoft.com/office/officeart/2018/5/layout/IconCircleLabelList"/>
    <dgm:cxn modelId="{265D3E44-CB02-4355-BC55-4096D5A53F77}" type="presParOf" srcId="{71EB59AD-D619-4BA1-AF0A-AA57D3B4044F}" destId="{E90167D4-6253-4089-B5A3-4C15B2E81C3B}" srcOrd="2" destOrd="0" presId="urn:microsoft.com/office/officeart/2018/5/layout/IconCircleLabelList"/>
    <dgm:cxn modelId="{1B107411-3094-41FF-BAC9-EDE0982AC70F}" type="presParOf" srcId="{71EB59AD-D619-4BA1-AF0A-AA57D3B4044F}" destId="{86F65CF7-8DEE-4661-92AC-4E3FD900D1D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9B5510-23AE-490A-B9E2-BCE657CE7223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9A05A0-A7B1-4BEB-AB57-C9AAA4E23F83}">
      <dgm:prSet custT="1"/>
      <dgm:spPr/>
      <dgm:t>
        <a:bodyPr/>
        <a:lstStyle/>
        <a:p>
          <a:r>
            <a:rPr lang="en-US" sz="1600" dirty="0"/>
            <a:t>Web search engines</a:t>
          </a:r>
        </a:p>
      </dgm:t>
    </dgm:pt>
    <dgm:pt modelId="{BB35D4DA-52FA-482C-BF6C-9C9BF4A1EA6F}" type="parTrans" cxnId="{29A1ADA3-1AA9-4491-8412-1623CD9E9929}">
      <dgm:prSet/>
      <dgm:spPr/>
      <dgm:t>
        <a:bodyPr/>
        <a:lstStyle/>
        <a:p>
          <a:endParaRPr lang="en-US"/>
        </a:p>
      </dgm:t>
    </dgm:pt>
    <dgm:pt modelId="{B309909C-5A41-4AE2-817F-76D3A538781F}" type="sibTrans" cxnId="{29A1ADA3-1AA9-4491-8412-1623CD9E9929}">
      <dgm:prSet/>
      <dgm:spPr/>
      <dgm:t>
        <a:bodyPr/>
        <a:lstStyle/>
        <a:p>
          <a:endParaRPr lang="en-US"/>
        </a:p>
      </dgm:t>
    </dgm:pt>
    <dgm:pt modelId="{13BBDD15-04A5-4E97-B184-6E26E5DFAADF}">
      <dgm:prSet custT="1"/>
      <dgm:spPr/>
      <dgm:t>
        <a:bodyPr/>
        <a:lstStyle/>
        <a:p>
          <a:r>
            <a:rPr lang="en-US" sz="1600" dirty="0"/>
            <a:t>HON certified websites</a:t>
          </a:r>
        </a:p>
      </dgm:t>
    </dgm:pt>
    <dgm:pt modelId="{4D5E3713-5C9E-48F8-895D-55267197ED21}" type="parTrans" cxnId="{1C1384FD-D657-4B92-94CE-69C929BE7BC9}">
      <dgm:prSet/>
      <dgm:spPr/>
      <dgm:t>
        <a:bodyPr/>
        <a:lstStyle/>
        <a:p>
          <a:endParaRPr lang="en-US"/>
        </a:p>
      </dgm:t>
    </dgm:pt>
    <dgm:pt modelId="{851C20BA-3414-41CD-B988-3357D0E7C4BB}" type="sibTrans" cxnId="{1C1384FD-D657-4B92-94CE-69C929BE7BC9}">
      <dgm:prSet/>
      <dgm:spPr/>
      <dgm:t>
        <a:bodyPr/>
        <a:lstStyle/>
        <a:p>
          <a:endParaRPr lang="en-US"/>
        </a:p>
      </dgm:t>
    </dgm:pt>
    <dgm:pt modelId="{4875F5A6-2A86-4CED-8498-3798778EB32C}">
      <dgm:prSet custT="1"/>
      <dgm:spPr/>
      <dgm:t>
        <a:bodyPr/>
        <a:lstStyle/>
        <a:p>
          <a:r>
            <a:rPr lang="en-US" sz="1600" dirty="0"/>
            <a:t>PubMed, PubMed Central, MEDLINE</a:t>
          </a:r>
        </a:p>
      </dgm:t>
    </dgm:pt>
    <dgm:pt modelId="{DBC5F77F-5A2C-41B2-A7AB-783315274A2B}" type="parTrans" cxnId="{02195062-56F8-4172-AD9E-377C68E6A055}">
      <dgm:prSet/>
      <dgm:spPr/>
      <dgm:t>
        <a:bodyPr/>
        <a:lstStyle/>
        <a:p>
          <a:endParaRPr lang="en-US"/>
        </a:p>
      </dgm:t>
    </dgm:pt>
    <dgm:pt modelId="{BC26093F-85D4-4176-9F05-7E0E4DDED265}" type="sibTrans" cxnId="{02195062-56F8-4172-AD9E-377C68E6A055}">
      <dgm:prSet/>
      <dgm:spPr/>
      <dgm:t>
        <a:bodyPr/>
        <a:lstStyle/>
        <a:p>
          <a:endParaRPr lang="en-US"/>
        </a:p>
      </dgm:t>
    </dgm:pt>
    <dgm:pt modelId="{CDC0CBFA-B16D-421A-8C74-39DF7674784C}">
      <dgm:prSet custT="1"/>
      <dgm:spPr/>
      <dgm:t>
        <a:bodyPr/>
        <a:lstStyle/>
        <a:p>
          <a:r>
            <a:rPr lang="en-US" sz="1600" dirty="0"/>
            <a:t>Scopus, Google Scholar</a:t>
          </a:r>
        </a:p>
      </dgm:t>
    </dgm:pt>
    <dgm:pt modelId="{DE0F55AA-B1FA-454B-A23C-9B321B48AA38}" type="parTrans" cxnId="{E63F5F86-E94F-4324-8029-FEFC2AE352BE}">
      <dgm:prSet/>
      <dgm:spPr/>
      <dgm:t>
        <a:bodyPr/>
        <a:lstStyle/>
        <a:p>
          <a:endParaRPr lang="en-US"/>
        </a:p>
      </dgm:t>
    </dgm:pt>
    <dgm:pt modelId="{30786E71-B6A7-4392-A6F6-17F7A56BD345}" type="sibTrans" cxnId="{E63F5F86-E94F-4324-8029-FEFC2AE352BE}">
      <dgm:prSet/>
      <dgm:spPr/>
      <dgm:t>
        <a:bodyPr/>
        <a:lstStyle/>
        <a:p>
          <a:endParaRPr lang="en-US"/>
        </a:p>
      </dgm:t>
    </dgm:pt>
    <dgm:pt modelId="{346B7F71-41CD-4BB5-87C4-17AABBBF6B50}">
      <dgm:prSet custT="1"/>
      <dgm:spPr/>
      <dgm:t>
        <a:bodyPr/>
        <a:lstStyle/>
        <a:p>
          <a:r>
            <a:rPr lang="en-US" sz="1600" dirty="0"/>
            <a:t>Cochrane Library</a:t>
          </a:r>
        </a:p>
      </dgm:t>
    </dgm:pt>
    <dgm:pt modelId="{E1404285-5C0D-4EAB-8A9F-35056036E870}" type="parTrans" cxnId="{36EC338A-6E44-4A33-8619-E13EF7EEE249}">
      <dgm:prSet/>
      <dgm:spPr/>
      <dgm:t>
        <a:bodyPr/>
        <a:lstStyle/>
        <a:p>
          <a:endParaRPr lang="en-US"/>
        </a:p>
      </dgm:t>
    </dgm:pt>
    <dgm:pt modelId="{39E5CB03-D931-4AA1-93B6-1C72C21BE822}" type="sibTrans" cxnId="{36EC338A-6E44-4A33-8619-E13EF7EEE249}">
      <dgm:prSet/>
      <dgm:spPr/>
      <dgm:t>
        <a:bodyPr/>
        <a:lstStyle/>
        <a:p>
          <a:endParaRPr lang="en-US"/>
        </a:p>
      </dgm:t>
    </dgm:pt>
    <dgm:pt modelId="{82A8DCC6-2960-4F78-9741-118A1970D1D7}">
      <dgm:prSet custT="1"/>
      <dgm:spPr/>
      <dgm:t>
        <a:bodyPr/>
        <a:lstStyle/>
        <a:p>
          <a:r>
            <a:rPr lang="en-US" sz="1600" dirty="0"/>
            <a:t>ChatGPT</a:t>
          </a:r>
        </a:p>
      </dgm:t>
    </dgm:pt>
    <dgm:pt modelId="{E24B9497-A5CB-448B-9B36-221EFCBE4BFE}" type="parTrans" cxnId="{32B9A86A-D83D-4A22-AE70-B798DA1A1B92}">
      <dgm:prSet/>
      <dgm:spPr/>
      <dgm:t>
        <a:bodyPr/>
        <a:lstStyle/>
        <a:p>
          <a:endParaRPr lang="en-US"/>
        </a:p>
      </dgm:t>
    </dgm:pt>
    <dgm:pt modelId="{69C173F4-0E89-4E38-9A2F-4D5DB04BF10F}" type="sibTrans" cxnId="{32B9A86A-D83D-4A22-AE70-B798DA1A1B92}">
      <dgm:prSet/>
      <dgm:spPr/>
      <dgm:t>
        <a:bodyPr/>
        <a:lstStyle/>
        <a:p>
          <a:endParaRPr lang="en-US"/>
        </a:p>
      </dgm:t>
    </dgm:pt>
    <dgm:pt modelId="{06C9A0B3-FF43-43F5-AB6F-9D9D27FBE0DF}">
      <dgm:prSet custT="1"/>
      <dgm:spPr/>
      <dgm:t>
        <a:bodyPr/>
        <a:lstStyle/>
        <a:p>
          <a:r>
            <a:rPr lang="en-US" sz="1600" dirty="0"/>
            <a:t>DARE</a:t>
          </a:r>
        </a:p>
      </dgm:t>
    </dgm:pt>
    <dgm:pt modelId="{40E74494-B34A-4283-85CE-A25DC5A888A8}" type="parTrans" cxnId="{16560F7B-593A-47CD-AE6A-AF3BED308B05}">
      <dgm:prSet/>
      <dgm:spPr/>
      <dgm:t>
        <a:bodyPr/>
        <a:lstStyle/>
        <a:p>
          <a:endParaRPr lang="en-US"/>
        </a:p>
      </dgm:t>
    </dgm:pt>
    <dgm:pt modelId="{7022F0D9-F232-41C8-8094-7BF6494DB485}" type="sibTrans" cxnId="{16560F7B-593A-47CD-AE6A-AF3BED308B05}">
      <dgm:prSet/>
      <dgm:spPr/>
      <dgm:t>
        <a:bodyPr/>
        <a:lstStyle/>
        <a:p>
          <a:endParaRPr lang="en-US"/>
        </a:p>
      </dgm:t>
    </dgm:pt>
    <dgm:pt modelId="{DCA3BBBC-AF84-BD4B-85B3-5502AB4C3321}" type="pres">
      <dgm:prSet presAssocID="{649B5510-23AE-490A-B9E2-BCE657CE7223}" presName="compositeShape" presStyleCnt="0">
        <dgm:presLayoutVars>
          <dgm:chMax val="7"/>
          <dgm:dir/>
          <dgm:resizeHandles val="exact"/>
        </dgm:presLayoutVars>
      </dgm:prSet>
      <dgm:spPr/>
    </dgm:pt>
    <dgm:pt modelId="{E2D8A148-499B-6E4F-82F5-601EBAC1D2F1}" type="pres">
      <dgm:prSet presAssocID="{649B5510-23AE-490A-B9E2-BCE657CE7223}" presName="wedge1" presStyleLbl="node1" presStyleIdx="0" presStyleCnt="7"/>
      <dgm:spPr/>
    </dgm:pt>
    <dgm:pt modelId="{F2E55B3D-3A50-F34B-B759-40D9FE0B794F}" type="pres">
      <dgm:prSet presAssocID="{649B5510-23AE-490A-B9E2-BCE657CE7223}" presName="dummy1a" presStyleCnt="0"/>
      <dgm:spPr/>
    </dgm:pt>
    <dgm:pt modelId="{8136E03F-D9F2-6142-A2F2-03B767A69BBF}" type="pres">
      <dgm:prSet presAssocID="{649B5510-23AE-490A-B9E2-BCE657CE7223}" presName="dummy1b" presStyleCnt="0"/>
      <dgm:spPr/>
    </dgm:pt>
    <dgm:pt modelId="{D51B7181-C542-534D-A171-DC84FF3CCACB}" type="pres">
      <dgm:prSet presAssocID="{649B5510-23AE-490A-B9E2-BCE657CE722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0E0321FE-57F1-2C4C-914C-4B00920C6816}" type="pres">
      <dgm:prSet presAssocID="{649B5510-23AE-490A-B9E2-BCE657CE7223}" presName="wedge2" presStyleLbl="node1" presStyleIdx="1" presStyleCnt="7"/>
      <dgm:spPr/>
    </dgm:pt>
    <dgm:pt modelId="{E4770896-F9E9-BA46-8A80-1CC1DFDCA21F}" type="pres">
      <dgm:prSet presAssocID="{649B5510-23AE-490A-B9E2-BCE657CE7223}" presName="dummy2a" presStyleCnt="0"/>
      <dgm:spPr/>
    </dgm:pt>
    <dgm:pt modelId="{28D3160C-B501-BC49-A267-3D744344C5CF}" type="pres">
      <dgm:prSet presAssocID="{649B5510-23AE-490A-B9E2-BCE657CE7223}" presName="dummy2b" presStyleCnt="0"/>
      <dgm:spPr/>
    </dgm:pt>
    <dgm:pt modelId="{7D751AA0-CEFE-2247-8686-2DE53ACDDE7D}" type="pres">
      <dgm:prSet presAssocID="{649B5510-23AE-490A-B9E2-BCE657CE722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7D78F899-CFAD-AE4A-A1BB-306D9E7FA2AC}" type="pres">
      <dgm:prSet presAssocID="{649B5510-23AE-490A-B9E2-BCE657CE7223}" presName="wedge3" presStyleLbl="node1" presStyleIdx="2" presStyleCnt="7"/>
      <dgm:spPr/>
    </dgm:pt>
    <dgm:pt modelId="{06020C16-2F5E-124B-BA32-AE04023E1BEB}" type="pres">
      <dgm:prSet presAssocID="{649B5510-23AE-490A-B9E2-BCE657CE7223}" presName="dummy3a" presStyleCnt="0"/>
      <dgm:spPr/>
    </dgm:pt>
    <dgm:pt modelId="{BF19C9D4-1BDF-AB4A-8ED0-93D22FA401E6}" type="pres">
      <dgm:prSet presAssocID="{649B5510-23AE-490A-B9E2-BCE657CE7223}" presName="dummy3b" presStyleCnt="0"/>
      <dgm:spPr/>
    </dgm:pt>
    <dgm:pt modelId="{E6F1F003-8261-1742-93BD-988F4A64AA2C}" type="pres">
      <dgm:prSet presAssocID="{649B5510-23AE-490A-B9E2-BCE657CE722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5DC31A92-8EE7-654A-8FCF-2BA0C182BC35}" type="pres">
      <dgm:prSet presAssocID="{649B5510-23AE-490A-B9E2-BCE657CE7223}" presName="wedge4" presStyleLbl="node1" presStyleIdx="3" presStyleCnt="7"/>
      <dgm:spPr/>
    </dgm:pt>
    <dgm:pt modelId="{732B1B8B-73D4-684C-AADF-E4C43D458F4C}" type="pres">
      <dgm:prSet presAssocID="{649B5510-23AE-490A-B9E2-BCE657CE7223}" presName="dummy4a" presStyleCnt="0"/>
      <dgm:spPr/>
    </dgm:pt>
    <dgm:pt modelId="{3C2136E4-3B1F-3D41-A991-22CDE00D069B}" type="pres">
      <dgm:prSet presAssocID="{649B5510-23AE-490A-B9E2-BCE657CE7223}" presName="dummy4b" presStyleCnt="0"/>
      <dgm:spPr/>
    </dgm:pt>
    <dgm:pt modelId="{A35AFD51-6C00-1446-B24A-DA60ED08E4CD}" type="pres">
      <dgm:prSet presAssocID="{649B5510-23AE-490A-B9E2-BCE657CE722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6F14462-8FFA-B14C-9FB1-2EA34A2EDAB7}" type="pres">
      <dgm:prSet presAssocID="{649B5510-23AE-490A-B9E2-BCE657CE7223}" presName="wedge5" presStyleLbl="node1" presStyleIdx="4" presStyleCnt="7"/>
      <dgm:spPr/>
    </dgm:pt>
    <dgm:pt modelId="{10FB7DF4-7D01-5F4A-80DB-0562A9434C1F}" type="pres">
      <dgm:prSet presAssocID="{649B5510-23AE-490A-B9E2-BCE657CE7223}" presName="dummy5a" presStyleCnt="0"/>
      <dgm:spPr/>
    </dgm:pt>
    <dgm:pt modelId="{51D1018D-708F-9946-B6FE-613D7F97A028}" type="pres">
      <dgm:prSet presAssocID="{649B5510-23AE-490A-B9E2-BCE657CE7223}" presName="dummy5b" presStyleCnt="0"/>
      <dgm:spPr/>
    </dgm:pt>
    <dgm:pt modelId="{7B921743-BA4D-6146-A455-86C917E2384A}" type="pres">
      <dgm:prSet presAssocID="{649B5510-23AE-490A-B9E2-BCE657CE722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AEDAAA96-C585-5743-ACBB-070853EFC27E}" type="pres">
      <dgm:prSet presAssocID="{649B5510-23AE-490A-B9E2-BCE657CE7223}" presName="wedge6" presStyleLbl="node1" presStyleIdx="5" presStyleCnt="7"/>
      <dgm:spPr/>
    </dgm:pt>
    <dgm:pt modelId="{62857A9B-D56D-3442-9780-5B1F5735BEB8}" type="pres">
      <dgm:prSet presAssocID="{649B5510-23AE-490A-B9E2-BCE657CE7223}" presName="dummy6a" presStyleCnt="0"/>
      <dgm:spPr/>
    </dgm:pt>
    <dgm:pt modelId="{B1DCC4E9-932C-F541-B38B-B45E0303547C}" type="pres">
      <dgm:prSet presAssocID="{649B5510-23AE-490A-B9E2-BCE657CE7223}" presName="dummy6b" presStyleCnt="0"/>
      <dgm:spPr/>
    </dgm:pt>
    <dgm:pt modelId="{54E6BBF5-0D00-E646-A2EE-48FFE8DD2FC8}" type="pres">
      <dgm:prSet presAssocID="{649B5510-23AE-490A-B9E2-BCE657CE722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6DA972C1-5573-C041-97A6-754E4D4710F0}" type="pres">
      <dgm:prSet presAssocID="{649B5510-23AE-490A-B9E2-BCE657CE7223}" presName="wedge7" presStyleLbl="node1" presStyleIdx="6" presStyleCnt="7"/>
      <dgm:spPr/>
    </dgm:pt>
    <dgm:pt modelId="{6B6E8E87-8088-5249-96A3-1E9A5534CA4F}" type="pres">
      <dgm:prSet presAssocID="{649B5510-23AE-490A-B9E2-BCE657CE7223}" presName="dummy7a" presStyleCnt="0"/>
      <dgm:spPr/>
    </dgm:pt>
    <dgm:pt modelId="{B3063D1F-A69D-C741-B457-016FCC05F9A5}" type="pres">
      <dgm:prSet presAssocID="{649B5510-23AE-490A-B9E2-BCE657CE7223}" presName="dummy7b" presStyleCnt="0"/>
      <dgm:spPr/>
    </dgm:pt>
    <dgm:pt modelId="{F5C17A13-326A-404B-AC71-D0E7F19B4078}" type="pres">
      <dgm:prSet presAssocID="{649B5510-23AE-490A-B9E2-BCE657CE722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7208A6ED-ABF3-874A-A80E-46EF60C8831A}" type="pres">
      <dgm:prSet presAssocID="{B309909C-5A41-4AE2-817F-76D3A538781F}" presName="arrowWedge1" presStyleLbl="fgSibTrans2D1" presStyleIdx="0" presStyleCnt="7"/>
      <dgm:spPr/>
    </dgm:pt>
    <dgm:pt modelId="{A95DBA0D-CEC3-EE49-92EB-C349ED273E62}" type="pres">
      <dgm:prSet presAssocID="{851C20BA-3414-41CD-B988-3357D0E7C4BB}" presName="arrowWedge2" presStyleLbl="fgSibTrans2D1" presStyleIdx="1" presStyleCnt="7"/>
      <dgm:spPr/>
    </dgm:pt>
    <dgm:pt modelId="{A104C302-2D7A-7741-8ABD-6BBD09D8FEEF}" type="pres">
      <dgm:prSet presAssocID="{BC26093F-85D4-4176-9F05-7E0E4DDED265}" presName="arrowWedge3" presStyleLbl="fgSibTrans2D1" presStyleIdx="2" presStyleCnt="7"/>
      <dgm:spPr/>
    </dgm:pt>
    <dgm:pt modelId="{9B584781-32E5-B342-A040-45E348A695CD}" type="pres">
      <dgm:prSet presAssocID="{30786E71-B6A7-4392-A6F6-17F7A56BD345}" presName="arrowWedge4" presStyleLbl="fgSibTrans2D1" presStyleIdx="3" presStyleCnt="7"/>
      <dgm:spPr/>
    </dgm:pt>
    <dgm:pt modelId="{C92A350A-2EDF-A84C-98A4-5F67C8117765}" type="pres">
      <dgm:prSet presAssocID="{39E5CB03-D931-4AA1-93B6-1C72C21BE822}" presName="arrowWedge5" presStyleLbl="fgSibTrans2D1" presStyleIdx="4" presStyleCnt="7"/>
      <dgm:spPr/>
    </dgm:pt>
    <dgm:pt modelId="{BD499A04-B7CB-B148-93B4-9F90226CBF65}" type="pres">
      <dgm:prSet presAssocID="{69C173F4-0E89-4E38-9A2F-4D5DB04BF10F}" presName="arrowWedge6" presStyleLbl="fgSibTrans2D1" presStyleIdx="5" presStyleCnt="7"/>
      <dgm:spPr/>
    </dgm:pt>
    <dgm:pt modelId="{50ADA6BC-FEF9-414A-B461-44CF38E908D0}" type="pres">
      <dgm:prSet presAssocID="{7022F0D9-F232-41C8-8094-7BF6494DB485}" presName="arrowWedge7" presStyleLbl="fgSibTrans2D1" presStyleIdx="6" presStyleCnt="7"/>
      <dgm:spPr/>
    </dgm:pt>
  </dgm:ptLst>
  <dgm:cxnLst>
    <dgm:cxn modelId="{8C561F22-7508-E247-AD66-CB49CCAC5D8F}" type="presOf" srcId="{82A8DCC6-2960-4F78-9741-118A1970D1D7}" destId="{54E6BBF5-0D00-E646-A2EE-48FFE8DD2FC8}" srcOrd="1" destOrd="0" presId="urn:microsoft.com/office/officeart/2005/8/layout/cycle8"/>
    <dgm:cxn modelId="{76598335-50BA-5549-B952-00CF60760EE5}" type="presOf" srcId="{649B5510-23AE-490A-B9E2-BCE657CE7223}" destId="{DCA3BBBC-AF84-BD4B-85B3-5502AB4C3321}" srcOrd="0" destOrd="0" presId="urn:microsoft.com/office/officeart/2005/8/layout/cycle8"/>
    <dgm:cxn modelId="{7A7DE445-B36B-D149-B153-1E22033F47F9}" type="presOf" srcId="{4875F5A6-2A86-4CED-8498-3798778EB32C}" destId="{E6F1F003-8261-1742-93BD-988F4A64AA2C}" srcOrd="1" destOrd="0" presId="urn:microsoft.com/office/officeart/2005/8/layout/cycle8"/>
    <dgm:cxn modelId="{79826D46-DF90-364B-B9D6-F369FDDA0892}" type="presOf" srcId="{346B7F71-41CD-4BB5-87C4-17AABBBF6B50}" destId="{7B921743-BA4D-6146-A455-86C917E2384A}" srcOrd="1" destOrd="0" presId="urn:microsoft.com/office/officeart/2005/8/layout/cycle8"/>
    <dgm:cxn modelId="{02195062-56F8-4172-AD9E-377C68E6A055}" srcId="{649B5510-23AE-490A-B9E2-BCE657CE7223}" destId="{4875F5A6-2A86-4CED-8498-3798778EB32C}" srcOrd="2" destOrd="0" parTransId="{DBC5F77F-5A2C-41B2-A7AB-783315274A2B}" sibTransId="{BC26093F-85D4-4176-9F05-7E0E4DDED265}"/>
    <dgm:cxn modelId="{AB060966-A203-9D4B-BE84-3B6662E52A17}" type="presOf" srcId="{82A8DCC6-2960-4F78-9741-118A1970D1D7}" destId="{AEDAAA96-C585-5743-ACBB-070853EFC27E}" srcOrd="0" destOrd="0" presId="urn:microsoft.com/office/officeart/2005/8/layout/cycle8"/>
    <dgm:cxn modelId="{32B9A86A-D83D-4A22-AE70-B798DA1A1B92}" srcId="{649B5510-23AE-490A-B9E2-BCE657CE7223}" destId="{82A8DCC6-2960-4F78-9741-118A1970D1D7}" srcOrd="5" destOrd="0" parTransId="{E24B9497-A5CB-448B-9B36-221EFCBE4BFE}" sibTransId="{69C173F4-0E89-4E38-9A2F-4D5DB04BF10F}"/>
    <dgm:cxn modelId="{0D9F1B6F-4A2C-7E49-8150-E3CAE5954EB5}" type="presOf" srcId="{13BBDD15-04A5-4E97-B184-6E26E5DFAADF}" destId="{7D751AA0-CEFE-2247-8686-2DE53ACDDE7D}" srcOrd="1" destOrd="0" presId="urn:microsoft.com/office/officeart/2005/8/layout/cycle8"/>
    <dgm:cxn modelId="{0B7DE170-6A0F-644B-8C51-9118B081D777}" type="presOf" srcId="{CDC0CBFA-B16D-421A-8C74-39DF7674784C}" destId="{A35AFD51-6C00-1446-B24A-DA60ED08E4CD}" srcOrd="1" destOrd="0" presId="urn:microsoft.com/office/officeart/2005/8/layout/cycle8"/>
    <dgm:cxn modelId="{DC260778-10DA-8147-A470-767CEDEC5575}" type="presOf" srcId="{8F9A05A0-A7B1-4BEB-AB57-C9AAA4E23F83}" destId="{D51B7181-C542-534D-A171-DC84FF3CCACB}" srcOrd="1" destOrd="0" presId="urn:microsoft.com/office/officeart/2005/8/layout/cycle8"/>
    <dgm:cxn modelId="{16560F7B-593A-47CD-AE6A-AF3BED308B05}" srcId="{649B5510-23AE-490A-B9E2-BCE657CE7223}" destId="{06C9A0B3-FF43-43F5-AB6F-9D9D27FBE0DF}" srcOrd="6" destOrd="0" parTransId="{40E74494-B34A-4283-85CE-A25DC5A888A8}" sibTransId="{7022F0D9-F232-41C8-8094-7BF6494DB485}"/>
    <dgm:cxn modelId="{2ADF4283-C834-0044-AD66-8D1A20F728D2}" type="presOf" srcId="{8F9A05A0-A7B1-4BEB-AB57-C9AAA4E23F83}" destId="{E2D8A148-499B-6E4F-82F5-601EBAC1D2F1}" srcOrd="0" destOrd="0" presId="urn:microsoft.com/office/officeart/2005/8/layout/cycle8"/>
    <dgm:cxn modelId="{E63F5F86-E94F-4324-8029-FEFC2AE352BE}" srcId="{649B5510-23AE-490A-B9E2-BCE657CE7223}" destId="{CDC0CBFA-B16D-421A-8C74-39DF7674784C}" srcOrd="3" destOrd="0" parTransId="{DE0F55AA-B1FA-454B-A23C-9B321B48AA38}" sibTransId="{30786E71-B6A7-4392-A6F6-17F7A56BD345}"/>
    <dgm:cxn modelId="{36EC338A-6E44-4A33-8619-E13EF7EEE249}" srcId="{649B5510-23AE-490A-B9E2-BCE657CE7223}" destId="{346B7F71-41CD-4BB5-87C4-17AABBBF6B50}" srcOrd="4" destOrd="0" parTransId="{E1404285-5C0D-4EAB-8A9F-35056036E870}" sibTransId="{39E5CB03-D931-4AA1-93B6-1C72C21BE822}"/>
    <dgm:cxn modelId="{29A1ADA3-1AA9-4491-8412-1623CD9E9929}" srcId="{649B5510-23AE-490A-B9E2-BCE657CE7223}" destId="{8F9A05A0-A7B1-4BEB-AB57-C9AAA4E23F83}" srcOrd="0" destOrd="0" parTransId="{BB35D4DA-52FA-482C-BF6C-9C9BF4A1EA6F}" sibTransId="{B309909C-5A41-4AE2-817F-76D3A538781F}"/>
    <dgm:cxn modelId="{959640B6-20ED-AF40-A840-C2EBF340F96E}" type="presOf" srcId="{13BBDD15-04A5-4E97-B184-6E26E5DFAADF}" destId="{0E0321FE-57F1-2C4C-914C-4B00920C6816}" srcOrd="0" destOrd="0" presId="urn:microsoft.com/office/officeart/2005/8/layout/cycle8"/>
    <dgm:cxn modelId="{058AC2C2-FABE-0C46-BBC2-F9962EBB126C}" type="presOf" srcId="{CDC0CBFA-B16D-421A-8C74-39DF7674784C}" destId="{5DC31A92-8EE7-654A-8FCF-2BA0C182BC35}" srcOrd="0" destOrd="0" presId="urn:microsoft.com/office/officeart/2005/8/layout/cycle8"/>
    <dgm:cxn modelId="{0436A8D0-3374-404A-826E-83D85C316E77}" type="presOf" srcId="{346B7F71-41CD-4BB5-87C4-17AABBBF6B50}" destId="{D6F14462-8FFA-B14C-9FB1-2EA34A2EDAB7}" srcOrd="0" destOrd="0" presId="urn:microsoft.com/office/officeart/2005/8/layout/cycle8"/>
    <dgm:cxn modelId="{28D58AE1-B564-244D-BF2C-4FF49EC20E14}" type="presOf" srcId="{06C9A0B3-FF43-43F5-AB6F-9D9D27FBE0DF}" destId="{6DA972C1-5573-C041-97A6-754E4D4710F0}" srcOrd="0" destOrd="0" presId="urn:microsoft.com/office/officeart/2005/8/layout/cycle8"/>
    <dgm:cxn modelId="{4C85F6F8-4498-CC46-985D-789D94837F48}" type="presOf" srcId="{4875F5A6-2A86-4CED-8498-3798778EB32C}" destId="{7D78F899-CFAD-AE4A-A1BB-306D9E7FA2AC}" srcOrd="0" destOrd="0" presId="urn:microsoft.com/office/officeart/2005/8/layout/cycle8"/>
    <dgm:cxn modelId="{D1875CF9-2323-9F44-9D30-1DF359638617}" type="presOf" srcId="{06C9A0B3-FF43-43F5-AB6F-9D9D27FBE0DF}" destId="{F5C17A13-326A-404B-AC71-D0E7F19B4078}" srcOrd="1" destOrd="0" presId="urn:microsoft.com/office/officeart/2005/8/layout/cycle8"/>
    <dgm:cxn modelId="{1C1384FD-D657-4B92-94CE-69C929BE7BC9}" srcId="{649B5510-23AE-490A-B9E2-BCE657CE7223}" destId="{13BBDD15-04A5-4E97-B184-6E26E5DFAADF}" srcOrd="1" destOrd="0" parTransId="{4D5E3713-5C9E-48F8-895D-55267197ED21}" sibTransId="{851C20BA-3414-41CD-B988-3357D0E7C4BB}"/>
    <dgm:cxn modelId="{DD5147F6-A626-5D47-AA94-02E363318976}" type="presParOf" srcId="{DCA3BBBC-AF84-BD4B-85B3-5502AB4C3321}" destId="{E2D8A148-499B-6E4F-82F5-601EBAC1D2F1}" srcOrd="0" destOrd="0" presId="urn:microsoft.com/office/officeart/2005/8/layout/cycle8"/>
    <dgm:cxn modelId="{D8A5267B-FB0C-0143-91EB-5A1BF94EEDD5}" type="presParOf" srcId="{DCA3BBBC-AF84-BD4B-85B3-5502AB4C3321}" destId="{F2E55B3D-3A50-F34B-B759-40D9FE0B794F}" srcOrd="1" destOrd="0" presId="urn:microsoft.com/office/officeart/2005/8/layout/cycle8"/>
    <dgm:cxn modelId="{39607DBC-8869-1944-A13F-5A064B1194C9}" type="presParOf" srcId="{DCA3BBBC-AF84-BD4B-85B3-5502AB4C3321}" destId="{8136E03F-D9F2-6142-A2F2-03B767A69BBF}" srcOrd="2" destOrd="0" presId="urn:microsoft.com/office/officeart/2005/8/layout/cycle8"/>
    <dgm:cxn modelId="{AE197F4B-581B-2E47-B0C9-3DCB50A07341}" type="presParOf" srcId="{DCA3BBBC-AF84-BD4B-85B3-5502AB4C3321}" destId="{D51B7181-C542-534D-A171-DC84FF3CCACB}" srcOrd="3" destOrd="0" presId="urn:microsoft.com/office/officeart/2005/8/layout/cycle8"/>
    <dgm:cxn modelId="{031C181B-2C41-274A-BBEC-8AF71A0D751E}" type="presParOf" srcId="{DCA3BBBC-AF84-BD4B-85B3-5502AB4C3321}" destId="{0E0321FE-57F1-2C4C-914C-4B00920C6816}" srcOrd="4" destOrd="0" presId="urn:microsoft.com/office/officeart/2005/8/layout/cycle8"/>
    <dgm:cxn modelId="{B7C6B188-21E5-1248-8609-06F482C9EA18}" type="presParOf" srcId="{DCA3BBBC-AF84-BD4B-85B3-5502AB4C3321}" destId="{E4770896-F9E9-BA46-8A80-1CC1DFDCA21F}" srcOrd="5" destOrd="0" presId="urn:microsoft.com/office/officeart/2005/8/layout/cycle8"/>
    <dgm:cxn modelId="{1D89F77D-2366-554F-BE5B-154B3DFDB288}" type="presParOf" srcId="{DCA3BBBC-AF84-BD4B-85B3-5502AB4C3321}" destId="{28D3160C-B501-BC49-A267-3D744344C5CF}" srcOrd="6" destOrd="0" presId="urn:microsoft.com/office/officeart/2005/8/layout/cycle8"/>
    <dgm:cxn modelId="{3003023C-934A-3F4D-9028-54DF1CF76E4A}" type="presParOf" srcId="{DCA3BBBC-AF84-BD4B-85B3-5502AB4C3321}" destId="{7D751AA0-CEFE-2247-8686-2DE53ACDDE7D}" srcOrd="7" destOrd="0" presId="urn:microsoft.com/office/officeart/2005/8/layout/cycle8"/>
    <dgm:cxn modelId="{1589BA9D-E76E-2C42-BE75-17CD74C36673}" type="presParOf" srcId="{DCA3BBBC-AF84-BD4B-85B3-5502AB4C3321}" destId="{7D78F899-CFAD-AE4A-A1BB-306D9E7FA2AC}" srcOrd="8" destOrd="0" presId="urn:microsoft.com/office/officeart/2005/8/layout/cycle8"/>
    <dgm:cxn modelId="{4FE64051-4D86-4043-B4C8-5C87ACE62D3F}" type="presParOf" srcId="{DCA3BBBC-AF84-BD4B-85B3-5502AB4C3321}" destId="{06020C16-2F5E-124B-BA32-AE04023E1BEB}" srcOrd="9" destOrd="0" presId="urn:microsoft.com/office/officeart/2005/8/layout/cycle8"/>
    <dgm:cxn modelId="{EAA12430-8F85-034A-9741-ED64A8A592A8}" type="presParOf" srcId="{DCA3BBBC-AF84-BD4B-85B3-5502AB4C3321}" destId="{BF19C9D4-1BDF-AB4A-8ED0-93D22FA401E6}" srcOrd="10" destOrd="0" presId="urn:microsoft.com/office/officeart/2005/8/layout/cycle8"/>
    <dgm:cxn modelId="{35D6719E-DAA3-0A46-84AA-9F454033E477}" type="presParOf" srcId="{DCA3BBBC-AF84-BD4B-85B3-5502AB4C3321}" destId="{E6F1F003-8261-1742-93BD-988F4A64AA2C}" srcOrd="11" destOrd="0" presId="urn:microsoft.com/office/officeart/2005/8/layout/cycle8"/>
    <dgm:cxn modelId="{0CF838CB-55AB-2A47-B6CA-8FC7033DB0CB}" type="presParOf" srcId="{DCA3BBBC-AF84-BD4B-85B3-5502AB4C3321}" destId="{5DC31A92-8EE7-654A-8FCF-2BA0C182BC35}" srcOrd="12" destOrd="0" presId="urn:microsoft.com/office/officeart/2005/8/layout/cycle8"/>
    <dgm:cxn modelId="{13D5B4D3-74D8-3642-879C-7FDA345BA7C5}" type="presParOf" srcId="{DCA3BBBC-AF84-BD4B-85B3-5502AB4C3321}" destId="{732B1B8B-73D4-684C-AADF-E4C43D458F4C}" srcOrd="13" destOrd="0" presId="urn:microsoft.com/office/officeart/2005/8/layout/cycle8"/>
    <dgm:cxn modelId="{56166B86-D87E-2E43-AB56-A2F4AD943C4F}" type="presParOf" srcId="{DCA3BBBC-AF84-BD4B-85B3-5502AB4C3321}" destId="{3C2136E4-3B1F-3D41-A991-22CDE00D069B}" srcOrd="14" destOrd="0" presId="urn:microsoft.com/office/officeart/2005/8/layout/cycle8"/>
    <dgm:cxn modelId="{0C746DB6-C6CD-7345-B5AB-B788C1777F74}" type="presParOf" srcId="{DCA3BBBC-AF84-BD4B-85B3-5502AB4C3321}" destId="{A35AFD51-6C00-1446-B24A-DA60ED08E4CD}" srcOrd="15" destOrd="0" presId="urn:microsoft.com/office/officeart/2005/8/layout/cycle8"/>
    <dgm:cxn modelId="{0AA62297-5A90-7A46-9562-63F00CC4FA9B}" type="presParOf" srcId="{DCA3BBBC-AF84-BD4B-85B3-5502AB4C3321}" destId="{D6F14462-8FFA-B14C-9FB1-2EA34A2EDAB7}" srcOrd="16" destOrd="0" presId="urn:microsoft.com/office/officeart/2005/8/layout/cycle8"/>
    <dgm:cxn modelId="{85782EF6-FAB9-114B-A2B2-05B3BA439321}" type="presParOf" srcId="{DCA3BBBC-AF84-BD4B-85B3-5502AB4C3321}" destId="{10FB7DF4-7D01-5F4A-80DB-0562A9434C1F}" srcOrd="17" destOrd="0" presId="urn:microsoft.com/office/officeart/2005/8/layout/cycle8"/>
    <dgm:cxn modelId="{500EAE96-1CA4-6248-B778-2D562FDD3135}" type="presParOf" srcId="{DCA3BBBC-AF84-BD4B-85B3-5502AB4C3321}" destId="{51D1018D-708F-9946-B6FE-613D7F97A028}" srcOrd="18" destOrd="0" presId="urn:microsoft.com/office/officeart/2005/8/layout/cycle8"/>
    <dgm:cxn modelId="{C9F183B8-FC96-4D4A-96EB-8277CD1A6688}" type="presParOf" srcId="{DCA3BBBC-AF84-BD4B-85B3-5502AB4C3321}" destId="{7B921743-BA4D-6146-A455-86C917E2384A}" srcOrd="19" destOrd="0" presId="urn:microsoft.com/office/officeart/2005/8/layout/cycle8"/>
    <dgm:cxn modelId="{E33639D3-603A-5548-88DE-36384FBD5340}" type="presParOf" srcId="{DCA3BBBC-AF84-BD4B-85B3-5502AB4C3321}" destId="{AEDAAA96-C585-5743-ACBB-070853EFC27E}" srcOrd="20" destOrd="0" presId="urn:microsoft.com/office/officeart/2005/8/layout/cycle8"/>
    <dgm:cxn modelId="{46BEFE69-5458-5B41-8B0D-3A93B927D43D}" type="presParOf" srcId="{DCA3BBBC-AF84-BD4B-85B3-5502AB4C3321}" destId="{62857A9B-D56D-3442-9780-5B1F5735BEB8}" srcOrd="21" destOrd="0" presId="urn:microsoft.com/office/officeart/2005/8/layout/cycle8"/>
    <dgm:cxn modelId="{49F8FBEF-D956-5147-BBC1-AFA2C246EF6E}" type="presParOf" srcId="{DCA3BBBC-AF84-BD4B-85B3-5502AB4C3321}" destId="{B1DCC4E9-932C-F541-B38B-B45E0303547C}" srcOrd="22" destOrd="0" presId="urn:microsoft.com/office/officeart/2005/8/layout/cycle8"/>
    <dgm:cxn modelId="{C5ACAB8A-D253-2C4D-A5C9-ACD9CA666F7D}" type="presParOf" srcId="{DCA3BBBC-AF84-BD4B-85B3-5502AB4C3321}" destId="{54E6BBF5-0D00-E646-A2EE-48FFE8DD2FC8}" srcOrd="23" destOrd="0" presId="urn:microsoft.com/office/officeart/2005/8/layout/cycle8"/>
    <dgm:cxn modelId="{626B6FC1-D4BC-7A4A-8031-328C0634C13D}" type="presParOf" srcId="{DCA3BBBC-AF84-BD4B-85B3-5502AB4C3321}" destId="{6DA972C1-5573-C041-97A6-754E4D4710F0}" srcOrd="24" destOrd="0" presId="urn:microsoft.com/office/officeart/2005/8/layout/cycle8"/>
    <dgm:cxn modelId="{BB87E75F-7029-7A4A-8579-9DC4A84FF999}" type="presParOf" srcId="{DCA3BBBC-AF84-BD4B-85B3-5502AB4C3321}" destId="{6B6E8E87-8088-5249-96A3-1E9A5534CA4F}" srcOrd="25" destOrd="0" presId="urn:microsoft.com/office/officeart/2005/8/layout/cycle8"/>
    <dgm:cxn modelId="{6BA6510E-ADDD-8343-9AF3-80FF390F9049}" type="presParOf" srcId="{DCA3BBBC-AF84-BD4B-85B3-5502AB4C3321}" destId="{B3063D1F-A69D-C741-B457-016FCC05F9A5}" srcOrd="26" destOrd="0" presId="urn:microsoft.com/office/officeart/2005/8/layout/cycle8"/>
    <dgm:cxn modelId="{2830BF7A-D673-7747-B208-9D1BED1D35A7}" type="presParOf" srcId="{DCA3BBBC-AF84-BD4B-85B3-5502AB4C3321}" destId="{F5C17A13-326A-404B-AC71-D0E7F19B4078}" srcOrd="27" destOrd="0" presId="urn:microsoft.com/office/officeart/2005/8/layout/cycle8"/>
    <dgm:cxn modelId="{FE9C49F5-9F05-AD43-8CFD-C4B05EC5C47C}" type="presParOf" srcId="{DCA3BBBC-AF84-BD4B-85B3-5502AB4C3321}" destId="{7208A6ED-ABF3-874A-A80E-46EF60C8831A}" srcOrd="28" destOrd="0" presId="urn:microsoft.com/office/officeart/2005/8/layout/cycle8"/>
    <dgm:cxn modelId="{244E77A1-7E73-404B-B7AD-6930AFB2206A}" type="presParOf" srcId="{DCA3BBBC-AF84-BD4B-85B3-5502AB4C3321}" destId="{A95DBA0D-CEC3-EE49-92EB-C349ED273E62}" srcOrd="29" destOrd="0" presId="urn:microsoft.com/office/officeart/2005/8/layout/cycle8"/>
    <dgm:cxn modelId="{8AAFA96D-BCDF-4543-A76B-DAE7DEDBDA6A}" type="presParOf" srcId="{DCA3BBBC-AF84-BD4B-85B3-5502AB4C3321}" destId="{A104C302-2D7A-7741-8ABD-6BBD09D8FEEF}" srcOrd="30" destOrd="0" presId="urn:microsoft.com/office/officeart/2005/8/layout/cycle8"/>
    <dgm:cxn modelId="{7CFBA194-CDA7-2F47-9611-E91D4A06F0B2}" type="presParOf" srcId="{DCA3BBBC-AF84-BD4B-85B3-5502AB4C3321}" destId="{9B584781-32E5-B342-A040-45E348A695CD}" srcOrd="31" destOrd="0" presId="urn:microsoft.com/office/officeart/2005/8/layout/cycle8"/>
    <dgm:cxn modelId="{72EE798A-DD22-034D-BF59-C963BF0DD3B3}" type="presParOf" srcId="{DCA3BBBC-AF84-BD4B-85B3-5502AB4C3321}" destId="{C92A350A-2EDF-A84C-98A4-5F67C8117765}" srcOrd="32" destOrd="0" presId="urn:microsoft.com/office/officeart/2005/8/layout/cycle8"/>
    <dgm:cxn modelId="{D9F9317B-157F-1747-9575-6E4A4B03BDDC}" type="presParOf" srcId="{DCA3BBBC-AF84-BD4B-85B3-5502AB4C3321}" destId="{BD499A04-B7CB-B148-93B4-9F90226CBF65}" srcOrd="33" destOrd="0" presId="urn:microsoft.com/office/officeart/2005/8/layout/cycle8"/>
    <dgm:cxn modelId="{9983D5CC-2097-4341-81D7-0E28F87803BD}" type="presParOf" srcId="{DCA3BBBC-AF84-BD4B-85B3-5502AB4C3321}" destId="{50ADA6BC-FEF9-414A-B461-44CF38E908D0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86ADB-D2E7-4A40-A268-530623EE3411}">
      <dsp:nvSpPr>
        <dsp:cNvPr id="0" name=""/>
        <dsp:cNvSpPr/>
      </dsp:nvSpPr>
      <dsp:spPr>
        <a:xfrm>
          <a:off x="0" y="706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D6F6C-EE85-456C-9E41-27A32E3A84EC}">
      <dsp:nvSpPr>
        <dsp:cNvPr id="0" name=""/>
        <dsp:cNvSpPr/>
      </dsp:nvSpPr>
      <dsp:spPr>
        <a:xfrm>
          <a:off x="500008" y="372613"/>
          <a:ext cx="909106" cy="909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52E12-CB4C-4D2B-80A1-9D52D120A8C0}">
      <dsp:nvSpPr>
        <dsp:cNvPr id="0" name=""/>
        <dsp:cNvSpPr/>
      </dsp:nvSpPr>
      <dsp:spPr>
        <a:xfrm>
          <a:off x="1909124" y="706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Provides better understanding of the subject matter. Link between known &amp; unknown</a:t>
          </a:r>
        </a:p>
      </dsp:txBody>
      <dsp:txXfrm>
        <a:off x="1909124" y="706"/>
        <a:ext cx="5040315" cy="1652921"/>
      </dsp:txXfrm>
    </dsp:sp>
    <dsp:sp modelId="{CE7394AC-A0D9-42D5-A062-3FB8260078F6}">
      <dsp:nvSpPr>
        <dsp:cNvPr id="0" name=""/>
        <dsp:cNvSpPr/>
      </dsp:nvSpPr>
      <dsp:spPr>
        <a:xfrm>
          <a:off x="0" y="2066858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D9C19-40B7-4B0D-84F5-193BD840AB7E}">
      <dsp:nvSpPr>
        <dsp:cNvPr id="0" name=""/>
        <dsp:cNvSpPr/>
      </dsp:nvSpPr>
      <dsp:spPr>
        <a:xfrm>
          <a:off x="500008" y="2438765"/>
          <a:ext cx="909106" cy="9091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DD782-1796-4C98-ABB2-2A88A3B4FC2B}">
      <dsp:nvSpPr>
        <dsp:cNvPr id="0" name=""/>
        <dsp:cNvSpPr/>
      </dsp:nvSpPr>
      <dsp:spPr>
        <a:xfrm>
          <a:off x="1909124" y="2066858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Suggests new research topics, questions &amp; methods</a:t>
          </a:r>
        </a:p>
      </dsp:txBody>
      <dsp:txXfrm>
        <a:off x="1909124" y="2066858"/>
        <a:ext cx="5040315" cy="1652921"/>
      </dsp:txXfrm>
    </dsp:sp>
    <dsp:sp modelId="{0F52A911-4FA2-4104-9BDC-800FDB56B732}">
      <dsp:nvSpPr>
        <dsp:cNvPr id="0" name=""/>
        <dsp:cNvSpPr/>
      </dsp:nvSpPr>
      <dsp:spPr>
        <a:xfrm>
          <a:off x="0" y="4133010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E9C40-3A8F-419D-9C14-74BD307D0485}">
      <dsp:nvSpPr>
        <dsp:cNvPr id="0" name=""/>
        <dsp:cNvSpPr/>
      </dsp:nvSpPr>
      <dsp:spPr>
        <a:xfrm>
          <a:off x="500008" y="4504917"/>
          <a:ext cx="909106" cy="9091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EABB0-36FB-4E70-9431-27BBD946B5CE}">
      <dsp:nvSpPr>
        <dsp:cNvPr id="0" name=""/>
        <dsp:cNvSpPr/>
      </dsp:nvSpPr>
      <dsp:spPr>
        <a:xfrm>
          <a:off x="1909124" y="4133010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Helps in developing a coherent scientific argument for the problem statement/research idea  </a:t>
          </a:r>
        </a:p>
      </dsp:txBody>
      <dsp:txXfrm>
        <a:off x="1909124" y="4133010"/>
        <a:ext cx="5040315" cy="1652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ADA2B-DA14-418F-8D6A-E510B5A83D21}">
      <dsp:nvSpPr>
        <dsp:cNvPr id="0" name=""/>
        <dsp:cNvSpPr/>
      </dsp:nvSpPr>
      <dsp:spPr>
        <a:xfrm>
          <a:off x="0" y="2401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1E32B-7775-4873-B569-F29425EC533C}">
      <dsp:nvSpPr>
        <dsp:cNvPr id="0" name=""/>
        <dsp:cNvSpPr/>
      </dsp:nvSpPr>
      <dsp:spPr>
        <a:xfrm>
          <a:off x="368211" y="276278"/>
          <a:ext cx="669475" cy="6694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7B0E5-34D7-40B8-9D22-63472B524AC0}">
      <dsp:nvSpPr>
        <dsp:cNvPr id="0" name=""/>
        <dsp:cNvSpPr/>
      </dsp:nvSpPr>
      <dsp:spPr>
        <a:xfrm>
          <a:off x="1405898" y="2401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Formulating the Research Question</a:t>
          </a:r>
        </a:p>
      </dsp:txBody>
      <dsp:txXfrm>
        <a:off x="1405898" y="2401"/>
        <a:ext cx="5543541" cy="1217228"/>
      </dsp:txXfrm>
    </dsp:sp>
    <dsp:sp modelId="{4FA17FF6-D930-4636-B75A-BA097AA18792}">
      <dsp:nvSpPr>
        <dsp:cNvPr id="0" name=""/>
        <dsp:cNvSpPr/>
      </dsp:nvSpPr>
      <dsp:spPr>
        <a:xfrm>
          <a:off x="0" y="1523937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51880-F8B0-418C-A942-36D373677B97}">
      <dsp:nvSpPr>
        <dsp:cNvPr id="0" name=""/>
        <dsp:cNvSpPr/>
      </dsp:nvSpPr>
      <dsp:spPr>
        <a:xfrm>
          <a:off x="368211" y="1797813"/>
          <a:ext cx="669475" cy="6694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84AFE-1C03-4618-A74D-DADC74AE2FCF}">
      <dsp:nvSpPr>
        <dsp:cNvPr id="0" name=""/>
        <dsp:cNvSpPr/>
      </dsp:nvSpPr>
      <dsp:spPr>
        <a:xfrm>
          <a:off x="1405898" y="1523937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Developing the Problem Statement</a:t>
          </a:r>
        </a:p>
      </dsp:txBody>
      <dsp:txXfrm>
        <a:off x="1405898" y="1523937"/>
        <a:ext cx="5543541" cy="1217228"/>
      </dsp:txXfrm>
    </dsp:sp>
    <dsp:sp modelId="{58FC9AE9-B9B7-489E-849B-7420838DEF13}">
      <dsp:nvSpPr>
        <dsp:cNvPr id="0" name=""/>
        <dsp:cNvSpPr/>
      </dsp:nvSpPr>
      <dsp:spPr>
        <a:xfrm>
          <a:off x="0" y="3045472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CE6B5-028C-4582-BBB8-0FCAE08D0AF2}">
      <dsp:nvSpPr>
        <dsp:cNvPr id="0" name=""/>
        <dsp:cNvSpPr/>
      </dsp:nvSpPr>
      <dsp:spPr>
        <a:xfrm>
          <a:off x="368211" y="3319348"/>
          <a:ext cx="669475" cy="6694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F8455-6619-4D7C-A88F-9B1E70D2F1ED}">
      <dsp:nvSpPr>
        <dsp:cNvPr id="0" name=""/>
        <dsp:cNvSpPr/>
      </dsp:nvSpPr>
      <dsp:spPr>
        <a:xfrm>
          <a:off x="1405898" y="3045472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Justifying the rationale</a:t>
          </a:r>
        </a:p>
      </dsp:txBody>
      <dsp:txXfrm>
        <a:off x="1405898" y="3045472"/>
        <a:ext cx="5543541" cy="1217228"/>
      </dsp:txXfrm>
    </dsp:sp>
    <dsp:sp modelId="{7ADC8D3E-F3E5-40E8-A0D2-9D078444E801}">
      <dsp:nvSpPr>
        <dsp:cNvPr id="0" name=""/>
        <dsp:cNvSpPr/>
      </dsp:nvSpPr>
      <dsp:spPr>
        <a:xfrm>
          <a:off x="0" y="4567007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7B28F-96EE-43FD-966A-143F2C8DC732}">
      <dsp:nvSpPr>
        <dsp:cNvPr id="0" name=""/>
        <dsp:cNvSpPr/>
      </dsp:nvSpPr>
      <dsp:spPr>
        <a:xfrm>
          <a:off x="368211" y="4840884"/>
          <a:ext cx="669475" cy="6694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F4BC5-ECC8-4478-96A7-DE0B1C0AC443}">
      <dsp:nvSpPr>
        <dsp:cNvPr id="0" name=""/>
        <dsp:cNvSpPr/>
      </dsp:nvSpPr>
      <dsp:spPr>
        <a:xfrm>
          <a:off x="1405898" y="4567007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Planning the study</a:t>
          </a:r>
        </a:p>
      </dsp:txBody>
      <dsp:txXfrm>
        <a:off x="1405898" y="4567007"/>
        <a:ext cx="5543541" cy="1217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36B3D-9950-4E55-AB23-9EB7C533AD9D}">
      <dsp:nvSpPr>
        <dsp:cNvPr id="0" name=""/>
        <dsp:cNvSpPr/>
      </dsp:nvSpPr>
      <dsp:spPr>
        <a:xfrm>
          <a:off x="181777" y="367425"/>
          <a:ext cx="1320143" cy="132014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83B1C-AE32-4FF1-B3A7-FAB6200D6B4D}">
      <dsp:nvSpPr>
        <dsp:cNvPr id="0" name=""/>
        <dsp:cNvSpPr/>
      </dsp:nvSpPr>
      <dsp:spPr>
        <a:xfrm>
          <a:off x="459007" y="644655"/>
          <a:ext cx="765683" cy="7656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48E3D-FC10-437D-B0AF-485B5C6037C1}">
      <dsp:nvSpPr>
        <dsp:cNvPr id="0" name=""/>
        <dsp:cNvSpPr/>
      </dsp:nvSpPr>
      <dsp:spPr>
        <a:xfrm>
          <a:off x="1784808" y="367425"/>
          <a:ext cx="3111765" cy="132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Ask your guide for key researchers/papers in the field</a:t>
          </a:r>
        </a:p>
      </dsp:txBody>
      <dsp:txXfrm>
        <a:off x="1784808" y="367425"/>
        <a:ext cx="3111765" cy="1320143"/>
      </dsp:txXfrm>
    </dsp:sp>
    <dsp:sp modelId="{18AC119C-B00F-4AC9-9A37-05087F8BF6DE}">
      <dsp:nvSpPr>
        <dsp:cNvPr id="0" name=""/>
        <dsp:cNvSpPr/>
      </dsp:nvSpPr>
      <dsp:spPr>
        <a:xfrm>
          <a:off x="5438775" y="367425"/>
          <a:ext cx="1320143" cy="132014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E13C7-15E9-4B10-A382-28A08EC7D0B5}">
      <dsp:nvSpPr>
        <dsp:cNvPr id="0" name=""/>
        <dsp:cNvSpPr/>
      </dsp:nvSpPr>
      <dsp:spPr>
        <a:xfrm>
          <a:off x="5716005" y="644655"/>
          <a:ext cx="765683" cy="7656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A859D-A518-4C23-8C43-5CD0DDF1B3EF}">
      <dsp:nvSpPr>
        <dsp:cNvPr id="0" name=""/>
        <dsp:cNvSpPr/>
      </dsp:nvSpPr>
      <dsp:spPr>
        <a:xfrm>
          <a:off x="7041806" y="367425"/>
          <a:ext cx="3111765" cy="132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Read through some of these papers</a:t>
          </a:r>
        </a:p>
      </dsp:txBody>
      <dsp:txXfrm>
        <a:off x="7041806" y="367425"/>
        <a:ext cx="3111765" cy="1320143"/>
      </dsp:txXfrm>
    </dsp:sp>
    <dsp:sp modelId="{9BDC1B3F-A553-48D5-B7B2-BED5D00DA941}">
      <dsp:nvSpPr>
        <dsp:cNvPr id="0" name=""/>
        <dsp:cNvSpPr/>
      </dsp:nvSpPr>
      <dsp:spPr>
        <a:xfrm>
          <a:off x="181777" y="2378862"/>
          <a:ext cx="1320143" cy="132014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90663-8A44-4399-AFE9-94FD23C3D385}">
      <dsp:nvSpPr>
        <dsp:cNvPr id="0" name=""/>
        <dsp:cNvSpPr/>
      </dsp:nvSpPr>
      <dsp:spPr>
        <a:xfrm>
          <a:off x="459007" y="2656092"/>
          <a:ext cx="765683" cy="7656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EE3D4-568B-4DFE-BF74-2194B1A9BB5F}">
      <dsp:nvSpPr>
        <dsp:cNvPr id="0" name=""/>
        <dsp:cNvSpPr/>
      </dsp:nvSpPr>
      <dsp:spPr>
        <a:xfrm>
          <a:off x="1784808" y="2378862"/>
          <a:ext cx="3111765" cy="132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Look for relevant sources in the reference list</a:t>
          </a:r>
        </a:p>
      </dsp:txBody>
      <dsp:txXfrm>
        <a:off x="1784808" y="2378862"/>
        <a:ext cx="3111765" cy="1320143"/>
      </dsp:txXfrm>
    </dsp:sp>
    <dsp:sp modelId="{FC681014-07F9-4A13-AC42-A36ABADAEFE6}">
      <dsp:nvSpPr>
        <dsp:cNvPr id="0" name=""/>
        <dsp:cNvSpPr/>
      </dsp:nvSpPr>
      <dsp:spPr>
        <a:xfrm>
          <a:off x="5438775" y="2378862"/>
          <a:ext cx="1320143" cy="132014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41F30-36B3-400B-98FC-27DC0BFD3541}">
      <dsp:nvSpPr>
        <dsp:cNvPr id="0" name=""/>
        <dsp:cNvSpPr/>
      </dsp:nvSpPr>
      <dsp:spPr>
        <a:xfrm>
          <a:off x="5716005" y="2656092"/>
          <a:ext cx="765683" cy="7656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B9DE7-5683-4B62-94CB-AB66F070636A}">
      <dsp:nvSpPr>
        <dsp:cNvPr id="0" name=""/>
        <dsp:cNvSpPr/>
      </dsp:nvSpPr>
      <dsp:spPr>
        <a:xfrm>
          <a:off x="7041806" y="2378862"/>
          <a:ext cx="3111765" cy="132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Look for relevant source that cite the paper (PubMed, Research Gate etc.)</a:t>
          </a:r>
        </a:p>
      </dsp:txBody>
      <dsp:txXfrm>
        <a:off x="7041806" y="2378862"/>
        <a:ext cx="3111765" cy="1320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F216B-D6A3-41B6-A511-4CAF8BF9C8B1}">
      <dsp:nvSpPr>
        <dsp:cNvPr id="0" name=""/>
        <dsp:cNvSpPr/>
      </dsp:nvSpPr>
      <dsp:spPr>
        <a:xfrm>
          <a:off x="693518" y="823427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9532C-D8F3-4404-8CC5-F5AB03BCB475}">
      <dsp:nvSpPr>
        <dsp:cNvPr id="0" name=""/>
        <dsp:cNvSpPr/>
      </dsp:nvSpPr>
      <dsp:spPr>
        <a:xfrm>
          <a:off x="927518" y="1057427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05E42-CC95-4CC0-AAA6-2A7EAB5E5783}">
      <dsp:nvSpPr>
        <dsp:cNvPr id="0" name=""/>
        <dsp:cNvSpPr/>
      </dsp:nvSpPr>
      <dsp:spPr>
        <a:xfrm>
          <a:off x="342518" y="2263427"/>
          <a:ext cx="180000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Retrieval of existing knowledge from valid sources</a:t>
          </a:r>
        </a:p>
      </dsp:txBody>
      <dsp:txXfrm>
        <a:off x="342518" y="2263427"/>
        <a:ext cx="1800000" cy="1327500"/>
      </dsp:txXfrm>
    </dsp:sp>
    <dsp:sp modelId="{963DDBD6-D805-4540-8596-DAC7671EDFBC}">
      <dsp:nvSpPr>
        <dsp:cNvPr id="0" name=""/>
        <dsp:cNvSpPr/>
      </dsp:nvSpPr>
      <dsp:spPr>
        <a:xfrm>
          <a:off x="2808518" y="823427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FB956-2CE4-4BA8-81E4-87BDE90D9F9F}">
      <dsp:nvSpPr>
        <dsp:cNvPr id="0" name=""/>
        <dsp:cNvSpPr/>
      </dsp:nvSpPr>
      <dsp:spPr>
        <a:xfrm>
          <a:off x="3042518" y="1057427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0B8A0-6E16-41F7-B2B6-220EDBFB8668}">
      <dsp:nvSpPr>
        <dsp:cNvPr id="0" name=""/>
        <dsp:cNvSpPr/>
      </dsp:nvSpPr>
      <dsp:spPr>
        <a:xfrm>
          <a:off x="2457518" y="2263427"/>
          <a:ext cx="180000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 err="1"/>
            <a:t>Organised</a:t>
          </a:r>
          <a:r>
            <a:rPr lang="en-US" sz="1900" kern="1200" dirty="0"/>
            <a:t> search</a:t>
          </a:r>
        </a:p>
      </dsp:txBody>
      <dsp:txXfrm>
        <a:off x="2457518" y="2263427"/>
        <a:ext cx="1800000" cy="1327500"/>
      </dsp:txXfrm>
    </dsp:sp>
    <dsp:sp modelId="{0C78ED25-C410-4FDE-8636-ABDA21172111}">
      <dsp:nvSpPr>
        <dsp:cNvPr id="0" name=""/>
        <dsp:cNvSpPr/>
      </dsp:nvSpPr>
      <dsp:spPr>
        <a:xfrm>
          <a:off x="4923518" y="823427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E7830-DE13-4262-8B18-C6E1A76056C3}">
      <dsp:nvSpPr>
        <dsp:cNvPr id="0" name=""/>
        <dsp:cNvSpPr/>
      </dsp:nvSpPr>
      <dsp:spPr>
        <a:xfrm>
          <a:off x="5157518" y="1057427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3DE74-9D55-486E-B040-89B29EF4CC9E}">
      <dsp:nvSpPr>
        <dsp:cNvPr id="0" name=""/>
        <dsp:cNvSpPr/>
      </dsp:nvSpPr>
      <dsp:spPr>
        <a:xfrm>
          <a:off x="4572518" y="2263427"/>
          <a:ext cx="180000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Critical appraisal</a:t>
          </a:r>
        </a:p>
      </dsp:txBody>
      <dsp:txXfrm>
        <a:off x="4572518" y="2263427"/>
        <a:ext cx="1800000" cy="1327500"/>
      </dsp:txXfrm>
    </dsp:sp>
    <dsp:sp modelId="{1C678776-FCFA-4C3A-B685-22BF92D02EC0}">
      <dsp:nvSpPr>
        <dsp:cNvPr id="0" name=""/>
        <dsp:cNvSpPr/>
      </dsp:nvSpPr>
      <dsp:spPr>
        <a:xfrm>
          <a:off x="7038518" y="823427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33F67-E340-4D16-8CFC-9008F368F84B}">
      <dsp:nvSpPr>
        <dsp:cNvPr id="0" name=""/>
        <dsp:cNvSpPr/>
      </dsp:nvSpPr>
      <dsp:spPr>
        <a:xfrm>
          <a:off x="7272518" y="1057427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1C132-45BD-4C15-931D-C86989CD7380}">
      <dsp:nvSpPr>
        <dsp:cNvPr id="0" name=""/>
        <dsp:cNvSpPr/>
      </dsp:nvSpPr>
      <dsp:spPr>
        <a:xfrm>
          <a:off x="6687518" y="2263427"/>
          <a:ext cx="180000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Synthesis of results</a:t>
          </a:r>
        </a:p>
      </dsp:txBody>
      <dsp:txXfrm>
        <a:off x="6687518" y="2263427"/>
        <a:ext cx="1800000" cy="1327500"/>
      </dsp:txXfrm>
    </dsp:sp>
    <dsp:sp modelId="{69926392-36ED-4142-8D6E-9713124CFF67}">
      <dsp:nvSpPr>
        <dsp:cNvPr id="0" name=""/>
        <dsp:cNvSpPr/>
      </dsp:nvSpPr>
      <dsp:spPr>
        <a:xfrm>
          <a:off x="9153518" y="823427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3A862-8A32-44CB-AAFC-E2BDE492C27F}">
      <dsp:nvSpPr>
        <dsp:cNvPr id="0" name=""/>
        <dsp:cNvSpPr/>
      </dsp:nvSpPr>
      <dsp:spPr>
        <a:xfrm>
          <a:off x="9387518" y="1057427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65CF7-8DEE-4661-92AC-4E3FD900D1D1}">
      <dsp:nvSpPr>
        <dsp:cNvPr id="0" name=""/>
        <dsp:cNvSpPr/>
      </dsp:nvSpPr>
      <dsp:spPr>
        <a:xfrm>
          <a:off x="8802518" y="2263427"/>
          <a:ext cx="180000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Identification of Lacunae</a:t>
          </a:r>
        </a:p>
      </dsp:txBody>
      <dsp:txXfrm>
        <a:off x="8802518" y="2263427"/>
        <a:ext cx="1800000" cy="1327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A148-499B-6E4F-82F5-601EBAC1D2F1}">
      <dsp:nvSpPr>
        <dsp:cNvPr id="0" name=""/>
        <dsp:cNvSpPr/>
      </dsp:nvSpPr>
      <dsp:spPr>
        <a:xfrm>
          <a:off x="2082715" y="332194"/>
          <a:ext cx="4574479" cy="4574479"/>
        </a:xfrm>
        <a:prstGeom prst="pie">
          <a:avLst>
            <a:gd name="adj1" fmla="val 16200000"/>
            <a:gd name="adj2" fmla="val 192857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Web search engines</a:t>
          </a:r>
        </a:p>
      </dsp:txBody>
      <dsp:txXfrm>
        <a:off x="4485950" y="756967"/>
        <a:ext cx="1089161" cy="871329"/>
      </dsp:txXfrm>
    </dsp:sp>
    <dsp:sp modelId="{0E0321FE-57F1-2C4C-914C-4B00920C6816}">
      <dsp:nvSpPr>
        <dsp:cNvPr id="0" name=""/>
        <dsp:cNvSpPr/>
      </dsp:nvSpPr>
      <dsp:spPr>
        <a:xfrm>
          <a:off x="2141529" y="405712"/>
          <a:ext cx="4574479" cy="4574479"/>
        </a:xfrm>
        <a:prstGeom prst="pie">
          <a:avLst>
            <a:gd name="adj1" fmla="val 19285716"/>
            <a:gd name="adj2" fmla="val 771428"/>
          </a:avLst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HON certified websites</a:t>
          </a:r>
        </a:p>
      </dsp:txBody>
      <dsp:txXfrm>
        <a:off x="5248364" y="2063961"/>
        <a:ext cx="1252536" cy="762413"/>
      </dsp:txXfrm>
    </dsp:sp>
    <dsp:sp modelId="{7D78F899-CFAD-AE4A-A1BB-306D9E7FA2AC}">
      <dsp:nvSpPr>
        <dsp:cNvPr id="0" name=""/>
        <dsp:cNvSpPr/>
      </dsp:nvSpPr>
      <dsp:spPr>
        <a:xfrm>
          <a:off x="2120291" y="498291"/>
          <a:ext cx="4574479" cy="4574479"/>
        </a:xfrm>
        <a:prstGeom prst="pie">
          <a:avLst>
            <a:gd name="adj1" fmla="val 771428"/>
            <a:gd name="adj2" fmla="val 3857143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PubMed, PubMed Central, MEDLINE</a:t>
          </a:r>
        </a:p>
      </dsp:txBody>
      <dsp:txXfrm>
        <a:off x="5057760" y="3207581"/>
        <a:ext cx="1089161" cy="844100"/>
      </dsp:txXfrm>
    </dsp:sp>
    <dsp:sp modelId="{5DC31A92-8EE7-654A-8FCF-2BA0C182BC35}">
      <dsp:nvSpPr>
        <dsp:cNvPr id="0" name=""/>
        <dsp:cNvSpPr/>
      </dsp:nvSpPr>
      <dsp:spPr>
        <a:xfrm>
          <a:off x="2035336" y="539135"/>
          <a:ext cx="4574479" cy="4574479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Scopus, Google Scholar</a:t>
          </a:r>
        </a:p>
      </dsp:txBody>
      <dsp:txXfrm>
        <a:off x="3791610" y="4133369"/>
        <a:ext cx="1061932" cy="762413"/>
      </dsp:txXfrm>
    </dsp:sp>
    <dsp:sp modelId="{D6F14462-8FFA-B14C-9FB1-2EA34A2EDAB7}">
      <dsp:nvSpPr>
        <dsp:cNvPr id="0" name=""/>
        <dsp:cNvSpPr/>
      </dsp:nvSpPr>
      <dsp:spPr>
        <a:xfrm>
          <a:off x="1950382" y="498291"/>
          <a:ext cx="4574479" cy="4574479"/>
        </a:xfrm>
        <a:prstGeom prst="pie">
          <a:avLst>
            <a:gd name="adj1" fmla="val 6942858"/>
            <a:gd name="adj2" fmla="val 10028574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Cochrane Library</a:t>
          </a:r>
        </a:p>
      </dsp:txBody>
      <dsp:txXfrm>
        <a:off x="2498230" y="3207581"/>
        <a:ext cx="1089161" cy="844100"/>
      </dsp:txXfrm>
    </dsp:sp>
    <dsp:sp modelId="{AEDAAA96-C585-5743-ACBB-070853EFC27E}">
      <dsp:nvSpPr>
        <dsp:cNvPr id="0" name=""/>
        <dsp:cNvSpPr/>
      </dsp:nvSpPr>
      <dsp:spPr>
        <a:xfrm>
          <a:off x="1929143" y="405712"/>
          <a:ext cx="4574479" cy="4574479"/>
        </a:xfrm>
        <a:prstGeom prst="pie">
          <a:avLst>
            <a:gd name="adj1" fmla="val 10028574"/>
            <a:gd name="adj2" fmla="val 13114284"/>
          </a:avLst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ChatGPT</a:t>
          </a:r>
        </a:p>
      </dsp:txBody>
      <dsp:txXfrm>
        <a:off x="2144252" y="2063961"/>
        <a:ext cx="1252536" cy="762413"/>
      </dsp:txXfrm>
    </dsp:sp>
    <dsp:sp modelId="{6DA972C1-5573-C041-97A6-754E4D4710F0}">
      <dsp:nvSpPr>
        <dsp:cNvPr id="0" name=""/>
        <dsp:cNvSpPr/>
      </dsp:nvSpPr>
      <dsp:spPr>
        <a:xfrm>
          <a:off x="1987958" y="332194"/>
          <a:ext cx="4574479" cy="4574479"/>
        </a:xfrm>
        <a:prstGeom prst="pie">
          <a:avLst>
            <a:gd name="adj1" fmla="val 13114284"/>
            <a:gd name="adj2" fmla="val 1620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DARE</a:t>
          </a:r>
        </a:p>
      </dsp:txBody>
      <dsp:txXfrm>
        <a:off x="3070040" y="756967"/>
        <a:ext cx="1089161" cy="871329"/>
      </dsp:txXfrm>
    </dsp:sp>
    <dsp:sp modelId="{7208A6ED-ABF3-874A-A80E-46EF60C8831A}">
      <dsp:nvSpPr>
        <dsp:cNvPr id="0" name=""/>
        <dsp:cNvSpPr/>
      </dsp:nvSpPr>
      <dsp:spPr>
        <a:xfrm>
          <a:off x="1799305" y="49012"/>
          <a:ext cx="5140843" cy="5140843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DBA0D-CEC3-EE49-92EB-C349ED273E62}">
      <dsp:nvSpPr>
        <dsp:cNvPr id="0" name=""/>
        <dsp:cNvSpPr/>
      </dsp:nvSpPr>
      <dsp:spPr>
        <a:xfrm>
          <a:off x="1858489" y="122856"/>
          <a:ext cx="5140843" cy="5140843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4C302-2D7A-7741-8ABD-6BBD09D8FEEF}">
      <dsp:nvSpPr>
        <dsp:cNvPr id="0" name=""/>
        <dsp:cNvSpPr/>
      </dsp:nvSpPr>
      <dsp:spPr>
        <a:xfrm>
          <a:off x="1837175" y="215220"/>
          <a:ext cx="5140843" cy="5140843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84781-32E5-B342-A040-45E348A695CD}">
      <dsp:nvSpPr>
        <dsp:cNvPr id="0" name=""/>
        <dsp:cNvSpPr/>
      </dsp:nvSpPr>
      <dsp:spPr>
        <a:xfrm>
          <a:off x="1752154" y="255833"/>
          <a:ext cx="5140843" cy="5140843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A350A-2EDF-A84C-98A4-5F67C8117765}">
      <dsp:nvSpPr>
        <dsp:cNvPr id="0" name=""/>
        <dsp:cNvSpPr/>
      </dsp:nvSpPr>
      <dsp:spPr>
        <a:xfrm>
          <a:off x="1667133" y="215220"/>
          <a:ext cx="5140843" cy="5140843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99A04-B7CB-B148-93B4-9F90226CBF65}">
      <dsp:nvSpPr>
        <dsp:cNvPr id="0" name=""/>
        <dsp:cNvSpPr/>
      </dsp:nvSpPr>
      <dsp:spPr>
        <a:xfrm>
          <a:off x="1645819" y="122856"/>
          <a:ext cx="5140843" cy="5140843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DA6BC-FEF9-414A-B461-44CF38E908D0}">
      <dsp:nvSpPr>
        <dsp:cNvPr id="0" name=""/>
        <dsp:cNvSpPr/>
      </dsp:nvSpPr>
      <dsp:spPr>
        <a:xfrm>
          <a:off x="1705004" y="49012"/>
          <a:ext cx="5140843" cy="5140843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DC0E0-4E20-684F-9331-2DA66972DD7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F2CE-32E8-D845-9430-3BB1681C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3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37270-25EC-FD63-685A-165F5C6E4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03AA21-B680-5501-9D63-1E555418B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0421B-E20A-F8B5-C49A-F5AAE63FE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stems from an unanswered question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69F15-9D1C-8E64-86A6-0F45E65E0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F2CE-32E8-D845-9430-3BB1681C3B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3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F2CE-32E8-D845-9430-3BB1681C3B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1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Unawareness of the research topic may lead to unnecessary/</a:t>
            </a:r>
            <a:r>
              <a:rPr lang="en-US" baseline="0" dirty="0"/>
              <a:t> futile effort.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F2CE-32E8-D845-9430-3BB1681C3B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Formulating the Research Question: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literature search helps identify the gaps and inconsistencies in existing knowledge, which can inform the formulation of a clear and focused research question.    </a:t>
            </a:r>
          </a:p>
          <a:p>
            <a:endParaRPr lang="en-I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the Problem Statement: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understanding the existing literature, researchers can better define the problem and explain its significance</a:t>
            </a:r>
          </a:p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Justifying the Rationale: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literature search provides the evidence needed to justify the need for the research and its potential impact</a:t>
            </a:r>
          </a:p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the Study: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literature search helps identify relevant methodologies, data sources, and potential challenges, which can inform the planning of the research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F2CE-32E8-D845-9430-3BB1681C3B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dirty="0"/>
              <a:t>Review</a:t>
            </a:r>
            <a:r>
              <a:rPr lang="en-US" sz="1200" baseline="0" dirty="0"/>
              <a:t> should not be confused with summary, rather it is scanning the literature efficiently using manual or </a:t>
            </a:r>
            <a:r>
              <a:rPr lang="en-US" sz="1200" baseline="0" dirty="0" err="1"/>
              <a:t>computerised</a:t>
            </a:r>
            <a:r>
              <a:rPr lang="en-US" sz="1200" baseline="0" dirty="0"/>
              <a:t> methods to identify a set of potentially useful articles &amp; books.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The ability to apply principles of analysis to identify those studies which are valid &amp; unbiased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Relate the search to the problem statement. Valid &amp; unbiased. Concept of POEM ( PATIENT ORIENTED  EVIDENCE THAT MATTERS)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Synthesis of results is a summary of what isn't known. May Guide Us To Either Frame A New Problem Statement/ Or Revise The Existing One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Identification of lacunae followed by the development of a research question </a:t>
            </a:r>
            <a:endParaRPr lang="en-IN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F2CE-32E8-D845-9430-3BB1681C3B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3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Identifying, within a large</a:t>
            </a:r>
            <a:r>
              <a:rPr lang="en-US" baseline="0" dirty="0"/>
              <a:t> database, a subset of documents whose content is relevant to user’s need. Data is mostly stored in electronic databases &amp; we need to search it efficiently</a:t>
            </a:r>
          </a:p>
          <a:p>
            <a:endParaRPr lang="en-US" baseline="0" dirty="0"/>
          </a:p>
          <a:p>
            <a:r>
              <a:rPr lang="en-US" baseline="0" dirty="0"/>
              <a:t>HON – “Health on Net” non-profit making accrediting body – for general research </a:t>
            </a:r>
            <a:r>
              <a:rPr lang="en-US" baseline="0" dirty="0" err="1"/>
              <a:t>e.g</a:t>
            </a:r>
            <a:r>
              <a:rPr lang="en-US" baseline="0" dirty="0"/>
              <a:t>: </a:t>
            </a:r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WebMD, </a:t>
            </a:r>
            <a:r>
              <a:rPr lang="en-IN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Drugs.com</a:t>
            </a:r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Healthline</a:t>
            </a:r>
            <a:endParaRPr lang="en-US" baseline="0" dirty="0"/>
          </a:p>
          <a:p>
            <a:r>
              <a:rPr lang="en-US" baseline="0" dirty="0"/>
              <a:t>For specific scientific query – PubMed, Scopus, </a:t>
            </a:r>
            <a:r>
              <a:rPr lang="en-US" baseline="0" dirty="0" err="1"/>
              <a:t>etc</a:t>
            </a:r>
            <a:endParaRPr lang="en-US" baseline="0" dirty="0"/>
          </a:p>
          <a:p>
            <a:r>
              <a:rPr lang="en-US" baseline="0" dirty="0"/>
              <a:t>For evidence-based research article – Cochrane Library ( collection of EBM, Systematic reviews &amp; meta-analyses)</a:t>
            </a:r>
          </a:p>
          <a:p>
            <a:endParaRPr lang="en-US" dirty="0"/>
          </a:p>
          <a:p>
            <a:r>
              <a:rPr lang="en-US" dirty="0"/>
              <a:t>DARE-  DATABASE OF ABSTRACTS OF REVIEW OF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F2CE-32E8-D845-9430-3BB1681C3B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2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Medline in NLM database of citations and abstracts around 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F2CE-32E8-D845-9430-3BB1681C3B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NLM started indexing biomedical literature in 1879, initially as a printed index called Index Medicus.</a:t>
            </a:r>
          </a:p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1960, it became one of the earliest online sources for information, though it required a fee.</a:t>
            </a:r>
          </a:p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public access to MEDLINE through PubMed became available in 1996.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F2CE-32E8-D845-9430-3BB1681C3B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1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MEDLINE is the database of journal citations and abstracts, with citations reviewed for accuracy and indexed using Medical Subject Headings (</a:t>
            </a:r>
            <a:r>
              <a:rPr lang="en-US" dirty="0" err="1"/>
              <a:t>MeSH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F2CE-32E8-D845-9430-3BB1681C3B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74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F2CE-32E8-D845-9430-3BB1681C3B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8019-A3CB-45B0-1278-86D4CCA35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87CEB-E341-069E-0534-4A6C60121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DDCCF-A173-9FDE-EDCB-B4924640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C7357-D74D-AB3D-DAD5-DA5A0F2C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F0461-E5AB-E73A-8DAE-26AAE5FE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BDE0-F549-3690-E0FB-5E0782D2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FE8D1-2297-78E3-AD17-FAD39B533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18A06-2362-2E59-479A-D1A6FFED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CFBA3-1CF3-0121-0C73-B272032E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299B1-6A87-49E1-BCCD-28C69040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6C95C-27B7-8522-2B9E-F2628F7E5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D61EC-CA9B-FE6C-7E1D-09DDB3B69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0F76C-8CAC-A676-BA86-5BFFB780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9FA2D-57DD-A985-1807-231E0EF1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C5A94-E7B1-3B6A-3E23-4779804B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238F-5015-9038-688C-7CD4E764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DA132-253D-40A4-7A96-C2A9F1538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2603-F64D-F386-63F3-A58B87BC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5424C-E313-6731-FAA0-6178CC05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A2106-28A8-F2DE-BEBE-2ED557C8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4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42E3-9968-450A-E5F8-D0EC0A80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383AD-321A-B7A4-33AF-8769FB87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FC954-C244-8947-751A-1038467D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58F8C-4D28-95EB-E114-45FB3EC6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6259A-F840-C36D-40AF-B7BC67FB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7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3E2C-D65C-76A8-AF22-AA2C23C9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82666-2B1A-7FC5-4B3C-CFB951952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2C990-7D5A-91EF-0E6B-94E46BB09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F752B-69DB-EB75-1E2D-74582DC0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4024E-17E9-DCDA-99ED-108B3975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76883-262E-0FD8-F0D8-56587D9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B047-DCD1-842E-DF32-9D877B9A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43D08-E13F-F361-FE25-40822D0E6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FFB90-3C21-9424-F3CF-056575BF2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F65F5-B101-4E61-5740-9E7D49286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E5250-B48A-8914-EFF4-22F7A6EE0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994AB0-B39E-3A46-7CFD-D6C9B186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BF584-D39E-6F5D-C3E9-0F1AB862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63F53-3952-0EC7-6164-DBC20FBB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5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1E54-1974-7522-9824-584370E6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06609-7B63-EE6D-EFEB-F511E5E3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BA020-BFE1-F6E7-409C-BC3D358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A8626-0372-567A-C906-D6267A9D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80E07-7A87-6B5A-49BF-1C118C0E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4200B-B3B0-0E09-8E07-8DBBC8B1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5BA70-AAEF-57CD-9028-1BE1FCBD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7195-4365-E4CF-B349-A8A02436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C7DB-A9AA-A52C-BCBA-FE191172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DDD98-DCF3-C03E-A106-28164B684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D49B0-4649-1C31-ADA4-1228E144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5987F-631A-A3AB-03F1-AEEA13EF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B915C-FD1C-1999-9CC3-353B6EDB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BF5A-D6A3-D1EA-B455-060BC081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3DCE0-7F21-0D0C-2107-91F504B38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2DB15-EF7D-C0A6-1052-115E27C51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55B0-FCD8-FF13-0B21-80ADDEFF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A46EF-A05A-3877-448B-16CBD631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5B6EB-BB2F-4302-BC41-1F517A15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0BD7E-6DE6-E4F1-1A2A-C0BE63AE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90591-298D-817E-AF2E-D4846EF63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95DCF-6455-EFF7-4656-F3313FC17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ABC7F-AE7C-B844-9D7D-00746E9B06C8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FC3E4-94C7-0FC4-2749-209F2FEF8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6AAAF-1627-CB68-15C4-0565D2CAC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B0632C-08C6-8D47-8221-5C8BE850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E6DB2672-D630-2C68-27E1-7ED94FAD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68584-07F1-D1A3-6348-F2762CC7E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81" y="1672218"/>
            <a:ext cx="5649211" cy="2703844"/>
          </a:xfrm>
        </p:spPr>
        <p:txBody>
          <a:bodyPr anchor="t">
            <a:normAutofit/>
          </a:bodyPr>
          <a:lstStyle/>
          <a:p>
            <a:pPr algn="l"/>
            <a:r>
              <a:rPr lang="en-US" sz="5400" u="sng" dirty="0"/>
              <a:t>Literature Search </a:t>
            </a:r>
            <a:r>
              <a:rPr lang="en-US" sz="4400" dirty="0"/>
              <a:t>Problem Statement </a:t>
            </a:r>
            <a:br>
              <a:rPr lang="en-US" sz="4400" dirty="0"/>
            </a:br>
            <a:r>
              <a:rPr lang="en-US" sz="4400" dirty="0"/>
              <a:t>&amp; Rationale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FD890-28E0-CA50-D714-69F0C862A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07" y="4437176"/>
            <a:ext cx="5284560" cy="1290807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/>
              <a:t>Dr. Divakar Srivastava</a:t>
            </a:r>
          </a:p>
          <a:p>
            <a:pPr algn="l"/>
            <a:r>
              <a:rPr lang="en-US" sz="2200" dirty="0"/>
              <a:t>Professor, Department of Microbiology</a:t>
            </a:r>
          </a:p>
        </p:txBody>
      </p:sp>
    </p:spTree>
    <p:extLst>
      <p:ext uri="{BB962C8B-B14F-4D97-AF65-F5344CB8AC3E}">
        <p14:creationId xmlns:p14="http://schemas.microsoft.com/office/powerpoint/2010/main" val="241946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694DFD-B33C-A678-751A-15EF442A536E}"/>
              </a:ext>
            </a:extLst>
          </p:cNvPr>
          <p:cNvSpPr/>
          <p:nvPr/>
        </p:nvSpPr>
        <p:spPr>
          <a:xfrm>
            <a:off x="0" y="91439"/>
            <a:ext cx="12192000" cy="1560059"/>
          </a:xfrm>
          <a:prstGeom prst="rect">
            <a:avLst/>
          </a:prstGeom>
          <a:solidFill>
            <a:srgbClr val="0E39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073-456A-79F1-9B35-A647289B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PubMed</a:t>
            </a: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5712309-2AC4-5E24-3B67-21DB162DD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25185"/>
          <a:stretch>
            <a:fillRect/>
          </a:stretch>
        </p:blipFill>
        <p:spPr>
          <a:xfrm>
            <a:off x="5227911" y="1727202"/>
            <a:ext cx="6964090" cy="5130798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508DDC-5EBC-5454-AE0A-66D7008B096F}"/>
              </a:ext>
            </a:extLst>
          </p:cNvPr>
          <p:cNvSpPr txBox="1">
            <a:spLocks/>
          </p:cNvSpPr>
          <p:nvPr/>
        </p:nvSpPr>
        <p:spPr>
          <a:xfrm>
            <a:off x="599664" y="1825625"/>
            <a:ext cx="42824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Produced by National Library of Medicine (NLM)</a:t>
            </a:r>
          </a:p>
          <a:p>
            <a:r>
              <a:rPr lang="en-US" dirty="0"/>
              <a:t>One of the largest biomedical literature database</a:t>
            </a:r>
          </a:p>
          <a:p>
            <a:r>
              <a:rPr lang="en-US" dirty="0"/>
              <a:t>Provides free access to MEDLINE</a:t>
            </a:r>
          </a:p>
          <a:p>
            <a:r>
              <a:rPr lang="en-US" dirty="0"/>
              <a:t>Covers medicine, public health, nursing, dentistry &amp; much more</a:t>
            </a:r>
          </a:p>
        </p:txBody>
      </p:sp>
    </p:spTree>
    <p:extLst>
      <p:ext uri="{BB962C8B-B14F-4D97-AF65-F5344CB8AC3E}">
        <p14:creationId xmlns:p14="http://schemas.microsoft.com/office/powerpoint/2010/main" val="215095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E5B7A6-4DC2-CF11-4A66-86572D9E7201}"/>
              </a:ext>
            </a:extLst>
          </p:cNvPr>
          <p:cNvSpPr/>
          <p:nvPr/>
        </p:nvSpPr>
        <p:spPr>
          <a:xfrm>
            <a:off x="0" y="91439"/>
            <a:ext cx="12192000" cy="1560059"/>
          </a:xfrm>
          <a:prstGeom prst="rect">
            <a:avLst/>
          </a:prstGeom>
          <a:solidFill>
            <a:srgbClr val="0E39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0C8C-83AA-4976-ABED-B24EDFF8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National Library of Medicine</a:t>
            </a:r>
          </a:p>
        </p:txBody>
      </p:sp>
      <p:pic>
        <p:nvPicPr>
          <p:cNvPr id="8" name="Content Placeholder 7" descr="A blue and black logo&#10;&#10;AI-generated content may be incorrect.">
            <a:extLst>
              <a:ext uri="{FF2B5EF4-FFF2-40B4-BE49-F238E27FC236}">
                <a16:creationId xmlns:a16="http://schemas.microsoft.com/office/drawing/2014/main" id="{06057AFE-E07A-9D26-5568-70AD12C8C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588" y="2877030"/>
            <a:ext cx="5488501" cy="1951467"/>
          </a:xfrm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7CEBC302-AEA4-1D17-A93E-621E39515F4F}"/>
              </a:ext>
            </a:extLst>
          </p:cNvPr>
          <p:cNvSpPr/>
          <p:nvPr/>
        </p:nvSpPr>
        <p:spPr>
          <a:xfrm>
            <a:off x="5936105" y="3433038"/>
            <a:ext cx="2128603" cy="839449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-up of a document&#10;&#10;AI-generated content may be incorrect.">
            <a:extLst>
              <a:ext uri="{FF2B5EF4-FFF2-40B4-BE49-F238E27FC236}">
                <a16:creationId xmlns:a16="http://schemas.microsoft.com/office/drawing/2014/main" id="{E030EB88-DD4A-8EB3-C4F1-BDD9D8063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394" y="1896236"/>
            <a:ext cx="2842406" cy="47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3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F2F5-B888-3FD1-0301-D8157A92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Difference between MEDLINE and PubMed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25827-F900-8722-1647-7BE6FDFE0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MEDLINE is NLM’s database of journal citations and abstracts for biomedical literature</a:t>
            </a:r>
          </a:p>
          <a:p>
            <a:pPr algn="just"/>
            <a:r>
              <a:rPr lang="en-US" dirty="0"/>
              <a:t>MEDLINE citations have been indexed and reviewed for accuracy</a:t>
            </a:r>
          </a:p>
          <a:p>
            <a:pPr algn="just"/>
            <a:r>
              <a:rPr lang="en-US" dirty="0"/>
              <a:t>Medical Subjects Headings (</a:t>
            </a:r>
            <a:r>
              <a:rPr lang="en-US" b="1" dirty="0" err="1"/>
              <a:t>MeSH</a:t>
            </a:r>
            <a:r>
              <a:rPr lang="en-US" dirty="0"/>
              <a:t>) are specialized subject headings (a controlled vocabulary) used to index citations in MEDLINE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194835-A371-6A7E-9544-497264EB11B8}"/>
              </a:ext>
            </a:extLst>
          </p:cNvPr>
          <p:cNvSpPr/>
          <p:nvPr/>
        </p:nvSpPr>
        <p:spPr>
          <a:xfrm>
            <a:off x="0" y="4932816"/>
            <a:ext cx="12192000" cy="1560059"/>
          </a:xfrm>
          <a:prstGeom prst="rect">
            <a:avLst/>
          </a:prstGeom>
          <a:solidFill>
            <a:srgbClr val="0E39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84FAEF-6908-3BCB-F045-459E45522A4D}"/>
              </a:ext>
            </a:extLst>
          </p:cNvPr>
          <p:cNvSpPr txBox="1">
            <a:spLocks/>
          </p:cNvSpPr>
          <p:nvPr/>
        </p:nvSpPr>
        <p:spPr>
          <a:xfrm>
            <a:off x="838200" y="50500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PubMed is the tool that allows MEDLINE to be searchable</a:t>
            </a:r>
          </a:p>
        </p:txBody>
      </p:sp>
    </p:spTree>
    <p:extLst>
      <p:ext uri="{BB962C8B-B14F-4D97-AF65-F5344CB8AC3E}">
        <p14:creationId xmlns:p14="http://schemas.microsoft.com/office/powerpoint/2010/main" val="41938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2FBD5E-3DBA-3729-748E-88FD7BD9B9BF}"/>
              </a:ext>
            </a:extLst>
          </p:cNvPr>
          <p:cNvSpPr/>
          <p:nvPr/>
        </p:nvSpPr>
        <p:spPr>
          <a:xfrm>
            <a:off x="0" y="91439"/>
            <a:ext cx="12192000" cy="1560059"/>
          </a:xfrm>
          <a:prstGeom prst="rect">
            <a:avLst/>
          </a:prstGeom>
          <a:solidFill>
            <a:srgbClr val="0E39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4021-17CF-999A-4AD7-76DFE7DC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Ways to Search MEDLINE</a:t>
            </a:r>
          </a:p>
        </p:txBody>
      </p:sp>
      <p:pic>
        <p:nvPicPr>
          <p:cNvPr id="13" name="Content Placeholder 12" descr="A logo with a book in the middle&#10;&#10;AI-generated content may be incorrect.">
            <a:extLst>
              <a:ext uri="{FF2B5EF4-FFF2-40B4-BE49-F238E27FC236}">
                <a16:creationId xmlns:a16="http://schemas.microsoft.com/office/drawing/2014/main" id="{B8A4F997-DD44-B0A2-2ED2-6D9E0D59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044" b="29995"/>
          <a:stretch>
            <a:fillRect/>
          </a:stretch>
        </p:blipFill>
        <p:spPr>
          <a:xfrm>
            <a:off x="1521535" y="4615361"/>
            <a:ext cx="1954630" cy="781099"/>
          </a:xfr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5520E53D-0211-CD62-34BA-40E2231CEE99}"/>
              </a:ext>
            </a:extLst>
          </p:cNvPr>
          <p:cNvSpPr/>
          <p:nvPr/>
        </p:nvSpPr>
        <p:spPr>
          <a:xfrm rot="1800000">
            <a:off x="3053792" y="1762962"/>
            <a:ext cx="824459" cy="199801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7CFA19B-73B6-268E-857F-F26423177E70}"/>
              </a:ext>
            </a:extLst>
          </p:cNvPr>
          <p:cNvSpPr/>
          <p:nvPr/>
        </p:nvSpPr>
        <p:spPr>
          <a:xfrm rot="19800000" flipH="1">
            <a:off x="7823447" y="1762961"/>
            <a:ext cx="824459" cy="199801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ECE569-1864-0BED-93BA-168AC2B20729}"/>
              </a:ext>
            </a:extLst>
          </p:cNvPr>
          <p:cNvCxnSpPr/>
          <p:nvPr/>
        </p:nvCxnSpPr>
        <p:spPr>
          <a:xfrm>
            <a:off x="6096000" y="1825625"/>
            <a:ext cx="0" cy="4351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002123E-7B8B-C990-9108-4B50F534FFA7}"/>
              </a:ext>
            </a:extLst>
          </p:cNvPr>
          <p:cNvSpPr/>
          <p:nvPr/>
        </p:nvSpPr>
        <p:spPr>
          <a:xfrm>
            <a:off x="1326346" y="3833247"/>
            <a:ext cx="2343716" cy="234371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0303CF-3EEE-694E-18A8-B6AD6E72E5D5}"/>
              </a:ext>
            </a:extLst>
          </p:cNvPr>
          <p:cNvSpPr/>
          <p:nvPr/>
        </p:nvSpPr>
        <p:spPr>
          <a:xfrm>
            <a:off x="8519782" y="3833247"/>
            <a:ext cx="2343716" cy="234371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red and white logo with a letter&#10;&#10;AI-generated content may be incorrect.">
            <a:extLst>
              <a:ext uri="{FF2B5EF4-FFF2-40B4-BE49-F238E27FC236}">
                <a16:creationId xmlns:a16="http://schemas.microsoft.com/office/drawing/2014/main" id="{C4C6BEA6-EDBF-8F97-178C-A01FDD7C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00" r="29878"/>
          <a:stretch>
            <a:fillRect/>
          </a:stretch>
        </p:blipFill>
        <p:spPr>
          <a:xfrm>
            <a:off x="9842026" y="5028362"/>
            <a:ext cx="862330" cy="1079998"/>
          </a:xfrm>
          <a:prstGeom prst="rect">
            <a:avLst/>
          </a:prstGeom>
        </p:spPr>
      </p:pic>
      <p:pic>
        <p:nvPicPr>
          <p:cNvPr id="17" name="Picture 16" descr="A blue and white logo&#10;&#10;AI-generated content may be incorrect.">
            <a:extLst>
              <a:ext uri="{FF2B5EF4-FFF2-40B4-BE49-F238E27FC236}">
                <a16:creationId xmlns:a16="http://schemas.microsoft.com/office/drawing/2014/main" id="{465FDA77-D490-F4C4-FADB-63C2E937DE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44" t="18412" r="6107" b="19650"/>
          <a:stretch>
            <a:fillRect/>
          </a:stretch>
        </p:blipFill>
        <p:spPr>
          <a:xfrm>
            <a:off x="7975737" y="4294879"/>
            <a:ext cx="1715903" cy="64883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9" name="Picture 18" descr="A grey and white logo&#10;&#10;AI-generated content may be incorrect.">
            <a:extLst>
              <a:ext uri="{FF2B5EF4-FFF2-40B4-BE49-F238E27FC236}">
                <a16:creationId xmlns:a16="http://schemas.microsoft.com/office/drawing/2014/main" id="{C5E64E9E-C21F-1A97-620E-BA40DE3F0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855" y="3794057"/>
            <a:ext cx="1165972" cy="36533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1" name="Picture 20" descr="A person holding a tree&#10;&#10;AI-generated content may be incorrect.">
            <a:extLst>
              <a:ext uri="{FF2B5EF4-FFF2-40B4-BE49-F238E27FC236}">
                <a16:creationId xmlns:a16="http://schemas.microsoft.com/office/drawing/2014/main" id="{79F377FE-D4FB-20F0-DDF7-2F65707A7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6682" y="4159395"/>
            <a:ext cx="1610861" cy="80036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3" name="Picture 22" descr="A red and grey logo&#10;&#10;AI-generated content may be incorrect.">
            <a:extLst>
              <a:ext uri="{FF2B5EF4-FFF2-40B4-BE49-F238E27FC236}">
                <a16:creationId xmlns:a16="http://schemas.microsoft.com/office/drawing/2014/main" id="{7979CDAC-A884-3B00-0F60-947C9FFA955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541" b="10822"/>
          <a:stretch>
            <a:fillRect/>
          </a:stretch>
        </p:blipFill>
        <p:spPr>
          <a:xfrm>
            <a:off x="7761889" y="5055134"/>
            <a:ext cx="1997847" cy="88148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A7250DE-FF8F-1980-F767-C0C5E7E3B369}"/>
              </a:ext>
            </a:extLst>
          </p:cNvPr>
          <p:cNvSpPr txBox="1"/>
          <p:nvPr/>
        </p:nvSpPr>
        <p:spPr>
          <a:xfrm>
            <a:off x="1521535" y="3167390"/>
            <a:ext cx="164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FREE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25E409-F8FE-5B9A-6419-953C9ECDE3E5}"/>
              </a:ext>
            </a:extLst>
          </p:cNvPr>
          <p:cNvSpPr txBox="1"/>
          <p:nvPr/>
        </p:nvSpPr>
        <p:spPr>
          <a:xfrm>
            <a:off x="8624273" y="3170175"/>
            <a:ext cx="164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$$$$</a:t>
            </a:r>
          </a:p>
        </p:txBody>
      </p:sp>
    </p:spTree>
    <p:extLst>
      <p:ext uri="{BB962C8B-B14F-4D97-AF65-F5344CB8AC3E}">
        <p14:creationId xmlns:p14="http://schemas.microsoft.com/office/powerpoint/2010/main" val="42233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9C89B-EA48-C9CC-60F0-7C317D008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3961"/>
          </a:solidFill>
          <a:ln>
            <a:solidFill>
              <a:srgbClr val="1033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7918C-4CFE-8B48-F622-EDDF1005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PubMed Layout</a:t>
            </a:r>
          </a:p>
        </p:txBody>
      </p:sp>
    </p:spTree>
    <p:extLst>
      <p:ext uri="{BB962C8B-B14F-4D97-AF65-F5344CB8AC3E}">
        <p14:creationId xmlns:p14="http://schemas.microsoft.com/office/powerpoint/2010/main" val="162033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2A55-044D-F885-F2FF-7A8CD27A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5585296-D4BB-00B8-6444-94CC95937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6184" t="14169" r="6720" b="10409"/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10" name="Picture 9" descr="A white arrow pointing at something&#10;&#10;AI-generated content may be incorrect.">
            <a:extLst>
              <a:ext uri="{FF2B5EF4-FFF2-40B4-BE49-F238E27FC236}">
                <a16:creationId xmlns:a16="http://schemas.microsoft.com/office/drawing/2014/main" id="{36519384-C6AD-C64B-E67E-08CF9E039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41" y="2604959"/>
            <a:ext cx="512996" cy="5129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3DC2FD-0843-B94A-A96C-094EC962D9EC}"/>
              </a:ext>
            </a:extLst>
          </p:cNvPr>
          <p:cNvSpPr/>
          <p:nvPr/>
        </p:nvSpPr>
        <p:spPr>
          <a:xfrm>
            <a:off x="2263877" y="2455606"/>
            <a:ext cx="619432" cy="162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046 L 0.09219 -0.0127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A76-C171-7D71-8AA3-62C568FC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3CDA98-7ED9-412C-79E7-DC278529B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861" t="14626" r="7059" b="11357"/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819558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0C546-D3D1-541F-83E2-F23782E0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A21D04-B499-31FA-9366-C84392C036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3961"/>
          </a:solidFill>
          <a:ln>
            <a:solidFill>
              <a:srgbClr val="1033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5B6B2-996A-1F64-93BB-C07B2CD9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Basics of Searching</a:t>
            </a:r>
          </a:p>
        </p:txBody>
      </p:sp>
    </p:spTree>
    <p:extLst>
      <p:ext uri="{BB962C8B-B14F-4D97-AF65-F5344CB8AC3E}">
        <p14:creationId xmlns:p14="http://schemas.microsoft.com/office/powerpoint/2010/main" val="90428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8CCA-E9E2-FD21-655C-2EB32FF6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EBD9A-9E42-29D1-DA51-507E1D730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Boolean operators: AND &amp; OR</a:t>
            </a:r>
          </a:p>
          <a:p>
            <a:r>
              <a:rPr lang="en-US" dirty="0"/>
              <a:t>Nesting to group similar items</a:t>
            </a:r>
          </a:p>
          <a:p>
            <a:r>
              <a:rPr lang="en-US" dirty="0"/>
              <a:t>Truncation of words with multiple endings</a:t>
            </a:r>
          </a:p>
          <a:p>
            <a:r>
              <a:rPr lang="en-US" dirty="0"/>
              <a:t>Quotes for phrase</a:t>
            </a:r>
          </a:p>
        </p:txBody>
      </p:sp>
    </p:spTree>
    <p:extLst>
      <p:ext uri="{BB962C8B-B14F-4D97-AF65-F5344CB8AC3E}">
        <p14:creationId xmlns:p14="http://schemas.microsoft.com/office/powerpoint/2010/main" val="353777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524B-9916-6C97-09F2-B17813D1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Steps to 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AF69-B10B-3C70-B405-BEBED8545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in Similar terms placing an </a:t>
            </a:r>
            <a:r>
              <a:rPr lang="en-US" b="1" dirty="0"/>
              <a:t>OR</a:t>
            </a:r>
            <a:r>
              <a:rPr lang="en-US" dirty="0"/>
              <a:t> in between them</a:t>
            </a:r>
          </a:p>
          <a:p>
            <a:r>
              <a:rPr lang="en-US" dirty="0"/>
              <a:t>Group OR terms in </a:t>
            </a:r>
            <a:r>
              <a:rPr lang="en-US" b="1" dirty="0"/>
              <a:t>parentheses</a:t>
            </a:r>
          </a:p>
          <a:p>
            <a:r>
              <a:rPr lang="en-US" dirty="0"/>
              <a:t>Put in </a:t>
            </a:r>
            <a:r>
              <a:rPr lang="en-US" b="1" dirty="0"/>
              <a:t>double quotes </a:t>
            </a:r>
            <a:r>
              <a:rPr lang="en-US" dirty="0"/>
              <a:t>around the multi-word phrases</a:t>
            </a:r>
          </a:p>
          <a:p>
            <a:r>
              <a:rPr lang="en-US" dirty="0"/>
              <a:t>Truncation</a:t>
            </a:r>
          </a:p>
        </p:txBody>
      </p:sp>
    </p:spTree>
    <p:extLst>
      <p:ext uri="{BB962C8B-B14F-4D97-AF65-F5344CB8AC3E}">
        <p14:creationId xmlns:p14="http://schemas.microsoft.com/office/powerpoint/2010/main" val="22424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DB89E-5079-6B7A-8CC0-ABD3E7F31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CDA4B9-9882-B741-8128-75A55DD9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108E3-F63F-72A3-D562-CB9B962A879D}"/>
              </a:ext>
            </a:extLst>
          </p:cNvPr>
          <p:cNvSpPr/>
          <p:nvPr/>
        </p:nvSpPr>
        <p:spPr>
          <a:xfrm>
            <a:off x="0" y="91439"/>
            <a:ext cx="12192000" cy="1560059"/>
          </a:xfrm>
          <a:prstGeom prst="rect">
            <a:avLst/>
          </a:prstGeom>
          <a:solidFill>
            <a:srgbClr val="0E39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93DDA-6807-E352-D64C-FE3A341D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Steps of Literature Review</a:t>
            </a:r>
          </a:p>
        </p:txBody>
      </p:sp>
      <p:pic>
        <p:nvPicPr>
          <p:cNvPr id="8" name="Content Placeholder 7" descr="A diagram of a research process&#10;&#10;AI-generated content may be incorrect.">
            <a:extLst>
              <a:ext uri="{FF2B5EF4-FFF2-40B4-BE49-F238E27FC236}">
                <a16:creationId xmlns:a16="http://schemas.microsoft.com/office/drawing/2014/main" id="{31161C51-9A9F-976D-3B9C-DA843D34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3862" y="1825098"/>
            <a:ext cx="5664275" cy="4772131"/>
          </a:xfrm>
        </p:spPr>
      </p:pic>
    </p:spTree>
    <p:extLst>
      <p:ext uri="{BB962C8B-B14F-4D97-AF65-F5344CB8AC3E}">
        <p14:creationId xmlns:p14="http://schemas.microsoft.com/office/powerpoint/2010/main" val="328564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C3C41-FA78-78E4-CDD2-CE9BB81C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BC8FC-4D9A-0E48-586B-4BBB0521C8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3961"/>
          </a:solidFill>
          <a:ln>
            <a:solidFill>
              <a:srgbClr val="1033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AA72C-0B50-1EE1-BAC8-0D0D5039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Filters &amp; Field tags</a:t>
            </a:r>
          </a:p>
        </p:txBody>
      </p:sp>
    </p:spTree>
    <p:extLst>
      <p:ext uri="{BB962C8B-B14F-4D97-AF65-F5344CB8AC3E}">
        <p14:creationId xmlns:p14="http://schemas.microsoft.com/office/powerpoint/2010/main" val="1412259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dharth\Desktop\EBM PYRAMID.jpg">
            <a:extLst>
              <a:ext uri="{FF2B5EF4-FFF2-40B4-BE49-F238E27FC236}">
                <a16:creationId xmlns:a16="http://schemas.microsoft.com/office/drawing/2014/main" id="{748435CA-6D91-FF72-2461-E124A7D0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1482" y="1129506"/>
            <a:ext cx="6721305" cy="5068094"/>
          </a:xfrm>
          <a:prstGeom prst="rect">
            <a:avLst/>
          </a:prstGeom>
          <a:noFill/>
        </p:spPr>
      </p:pic>
      <p:sp>
        <p:nvSpPr>
          <p:cNvPr id="5" name="Document 4">
            <a:extLst>
              <a:ext uri="{FF2B5EF4-FFF2-40B4-BE49-F238E27FC236}">
                <a16:creationId xmlns:a16="http://schemas.microsoft.com/office/drawing/2014/main" id="{228A2DC3-1BCD-AAA7-52A0-3FF92A44D9A6}"/>
              </a:ext>
            </a:extLst>
          </p:cNvPr>
          <p:cNvSpPr/>
          <p:nvPr/>
        </p:nvSpPr>
        <p:spPr>
          <a:xfrm>
            <a:off x="838200" y="0"/>
            <a:ext cx="3632200" cy="3589867"/>
          </a:xfrm>
          <a:prstGeom prst="flowChartDocument">
            <a:avLst/>
          </a:prstGeom>
          <a:solidFill>
            <a:srgbClr val="0E39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2E5DC-71AC-E2DD-EDE7-776AE116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1" y="788458"/>
            <a:ext cx="3632200" cy="1920875"/>
          </a:xfrm>
        </p:spPr>
        <p:txBody>
          <a:bodyPr>
            <a:normAutofit/>
          </a:bodyPr>
          <a:lstStyle/>
          <a:p>
            <a:r>
              <a:rPr lang="en-US" sz="5400" u="sng" dirty="0">
                <a:solidFill>
                  <a:schemeClr val="bg1"/>
                </a:solidFill>
              </a:rPr>
              <a:t>Critical Appraisal</a:t>
            </a:r>
          </a:p>
        </p:txBody>
      </p:sp>
    </p:spTree>
    <p:extLst>
      <p:ext uri="{BB962C8B-B14F-4D97-AF65-F5344CB8AC3E}">
        <p14:creationId xmlns:p14="http://schemas.microsoft.com/office/powerpoint/2010/main" val="356959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C2AF-0CF5-B194-C170-D56ADC23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Field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8C15A-3728-71F4-24E1-CD6833F17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 to quickly access a few articles AND</a:t>
            </a:r>
          </a:p>
          <a:p>
            <a:r>
              <a:rPr lang="en-US" dirty="0"/>
              <a:t>Standardly used for systematic reviews</a:t>
            </a:r>
          </a:p>
          <a:p>
            <a:r>
              <a:rPr lang="en-US" dirty="0"/>
              <a:t>Special tag at the end of search term</a:t>
            </a:r>
          </a:p>
          <a:p>
            <a:r>
              <a:rPr lang="en-US" dirty="0"/>
              <a:t>Use brackets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0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F820526-0AFA-9CF1-7617-50465A7F0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10047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22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CB40-7BAB-83FB-5BD1-5E7ACF4A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DFC246-2AF3-F76B-3C44-A6525D85F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350" b="4883"/>
          <a:stretch>
            <a:fillRect/>
          </a:stretch>
        </p:blipFill>
        <p:spPr>
          <a:xfrm>
            <a:off x="0" y="-1"/>
            <a:ext cx="12192000" cy="6840279"/>
          </a:xfrm>
        </p:spPr>
      </p:pic>
    </p:spTree>
    <p:extLst>
      <p:ext uri="{BB962C8B-B14F-4D97-AF65-F5344CB8AC3E}">
        <p14:creationId xmlns:p14="http://schemas.microsoft.com/office/powerpoint/2010/main" val="3132551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16F5-893F-F81F-91C6-1EF0C55F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D7758B6-5AC1-B331-EE2A-E6672126D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626" b="5723"/>
          <a:stretch>
            <a:fillRect/>
          </a:stretch>
        </p:blipFill>
        <p:spPr>
          <a:xfrm>
            <a:off x="0" y="0"/>
            <a:ext cx="12192000" cy="683134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B02399-11A2-4309-5137-1C684E51FB65}"/>
              </a:ext>
            </a:extLst>
          </p:cNvPr>
          <p:cNvSpPr/>
          <p:nvPr/>
        </p:nvSpPr>
        <p:spPr>
          <a:xfrm>
            <a:off x="11734800" y="6434666"/>
            <a:ext cx="27093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01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348C-23DF-529F-E59D-BBCBF157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field tag&#10;&#10;AI-generated content may be incorrect.">
            <a:extLst>
              <a:ext uri="{FF2B5EF4-FFF2-40B4-BE49-F238E27FC236}">
                <a16:creationId xmlns:a16="http://schemas.microsoft.com/office/drawing/2014/main" id="{DFDFA5F7-5AA2-F0C2-AE80-BD78C2F07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742" b="4973"/>
          <a:stretch>
            <a:fillRect/>
          </a:stretch>
        </p:blipFill>
        <p:spPr>
          <a:xfrm>
            <a:off x="0" y="0"/>
            <a:ext cx="12192000" cy="687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A8837B-FE9D-F52D-2432-DDD198C8FEC2}"/>
              </a:ext>
            </a:extLst>
          </p:cNvPr>
          <p:cNvSpPr/>
          <p:nvPr/>
        </p:nvSpPr>
        <p:spPr>
          <a:xfrm>
            <a:off x="11734800" y="6434666"/>
            <a:ext cx="27093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75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B6CE-7C98-7A8B-4AA4-037E1A63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F9B04B-D579-1AFE-44FE-779FD68A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132" b="4974"/>
          <a:stretch>
            <a:fillRect/>
          </a:stretch>
        </p:blipFill>
        <p:spPr>
          <a:xfrm>
            <a:off x="0" y="0"/>
            <a:ext cx="12192000" cy="68499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F1B2DF-BC90-639F-44CA-1DC0293DFA54}"/>
              </a:ext>
            </a:extLst>
          </p:cNvPr>
          <p:cNvSpPr/>
          <p:nvPr/>
        </p:nvSpPr>
        <p:spPr>
          <a:xfrm>
            <a:off x="11734800" y="6434666"/>
            <a:ext cx="27093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7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E4F7-80E2-4F9F-D129-B57F969C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earch box&#10;&#10;AI-generated content may be incorrect.">
            <a:extLst>
              <a:ext uri="{FF2B5EF4-FFF2-40B4-BE49-F238E27FC236}">
                <a16:creationId xmlns:a16="http://schemas.microsoft.com/office/drawing/2014/main" id="{879C7572-0DF6-2B6D-3748-1E6D84ED4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522" b="4974"/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76E6BD-E697-9318-FFBD-2C2B123674A6}"/>
              </a:ext>
            </a:extLst>
          </p:cNvPr>
          <p:cNvSpPr/>
          <p:nvPr/>
        </p:nvSpPr>
        <p:spPr>
          <a:xfrm>
            <a:off x="11734800" y="6434666"/>
            <a:ext cx="27093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6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2EB1132-23D9-A87F-2BF8-7DFE86040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253331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43056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A240E-5330-49F9-9117-0F2E1541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5400" u="sng" dirty="0"/>
              <a:t>Need for Literature 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F21A60-26D6-6202-2B2F-BEF5B1B6B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85904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411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F1D7F-F78C-A95A-815C-1B1CD11E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5400" u="sng" dirty="0"/>
              <a:t>How Literature Search Helps: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E484AF-2907-79DA-0740-A3032DA42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075937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563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C286-6877-1386-5885-E8ADCEA1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NMC approved Indexing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8E0AD-54E0-2340-2913-CE4BCFC66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Medline</a:t>
            </a:r>
          </a:p>
          <a:p>
            <a:r>
              <a:rPr lang="en-US" dirty="0"/>
              <a:t>PubMed Central</a:t>
            </a:r>
          </a:p>
          <a:p>
            <a:r>
              <a:rPr lang="en-US" dirty="0"/>
              <a:t>Embase</a:t>
            </a:r>
          </a:p>
          <a:p>
            <a:r>
              <a:rPr lang="en-US" dirty="0"/>
              <a:t>Scopus</a:t>
            </a:r>
          </a:p>
          <a:p>
            <a:r>
              <a:rPr lang="en-US" dirty="0"/>
              <a:t>Science Citation Index</a:t>
            </a:r>
          </a:p>
          <a:p>
            <a:r>
              <a:rPr lang="en-US" dirty="0"/>
              <a:t>Science Citation Index Expanded</a:t>
            </a:r>
          </a:p>
          <a:p>
            <a:r>
              <a:rPr lang="en-US" dirty="0"/>
              <a:t>DOAJ</a:t>
            </a:r>
          </a:p>
          <a:p>
            <a:r>
              <a:rPr lang="en-US" dirty="0"/>
              <a:t>Central Citation Index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E1883-7AAF-16C5-15A8-BC227E5E42E0}"/>
              </a:ext>
            </a:extLst>
          </p:cNvPr>
          <p:cNvSpPr txBox="1"/>
          <p:nvPr/>
        </p:nvSpPr>
        <p:spPr>
          <a:xfrm>
            <a:off x="7264400" y="2231579"/>
            <a:ext cx="4318000" cy="3416320"/>
          </a:xfrm>
          <a:prstGeom prst="rect">
            <a:avLst/>
          </a:prstGeom>
          <a:solidFill>
            <a:srgbClr val="0E396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IN" sz="2800" b="1" dirty="0">
                <a:solidFill>
                  <a:schemeClr val="bg1"/>
                </a:solidFill>
              </a:rPr>
              <a:t>Index Copernicus is NOT an accepted indexing service by the NMC.  </a:t>
            </a:r>
          </a:p>
          <a:p>
            <a:pPr algn="ctr">
              <a:spcAft>
                <a:spcPts val="1200"/>
              </a:spcAft>
            </a:pPr>
            <a:endParaRPr lang="en-IN" sz="2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IN" sz="2800" b="1" dirty="0">
                <a:solidFill>
                  <a:schemeClr val="bg1"/>
                </a:solidFill>
              </a:rPr>
              <a:t>"Expanded Embase" does not exist. The correct term is "Embase”</a:t>
            </a:r>
          </a:p>
        </p:txBody>
      </p:sp>
    </p:spTree>
    <p:extLst>
      <p:ext uri="{BB962C8B-B14F-4D97-AF65-F5344CB8AC3E}">
        <p14:creationId xmlns:p14="http://schemas.microsoft.com/office/powerpoint/2010/main" val="44056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241D2-0976-5A9D-CBBB-8AABD755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 u="sng"/>
              <a:t>Good Starting Points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C8A8DE-3C16-D49A-6D13-5868619A0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594880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05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B54854-632A-40EF-E89A-F2D5AA3E016D}"/>
              </a:ext>
            </a:extLst>
          </p:cNvPr>
          <p:cNvSpPr/>
          <p:nvPr/>
        </p:nvSpPr>
        <p:spPr>
          <a:xfrm>
            <a:off x="0" y="91439"/>
            <a:ext cx="12192000" cy="1560059"/>
          </a:xfrm>
          <a:prstGeom prst="rect">
            <a:avLst/>
          </a:prstGeom>
          <a:solidFill>
            <a:srgbClr val="0E39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B3765-CD41-E408-538D-37BC140F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Steps of Literature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376CA4-8643-0347-BD93-E5569C7DC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93941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69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F3310-FF1F-ED9D-D431-48E13ED1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16" y="1044592"/>
            <a:ext cx="3400550" cy="4768815"/>
          </a:xfrm>
        </p:spPr>
        <p:txBody>
          <a:bodyPr>
            <a:normAutofit/>
          </a:bodyPr>
          <a:lstStyle/>
          <a:p>
            <a:r>
              <a:rPr lang="en-US" sz="4800" u="sng" dirty="0"/>
              <a:t>Information Retrieval Mechanism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AFB565-F6EC-D553-4B67-3090532AA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678643"/>
              </p:ext>
            </p:extLst>
          </p:nvPr>
        </p:nvGraphicFramePr>
        <p:xfrm>
          <a:off x="3296738" y="706094"/>
          <a:ext cx="8645153" cy="544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815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2C9C-44F0-2EB6-6EC8-4BF591D3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12A980-82A4-55BF-6B97-DC41998E7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622313"/>
              </p:ext>
            </p:extLst>
          </p:nvPr>
        </p:nvGraphicFramePr>
        <p:xfrm>
          <a:off x="838200" y="1825625"/>
          <a:ext cx="105156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93431113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957517914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4082001611"/>
                    </a:ext>
                  </a:extLst>
                </a:gridCol>
                <a:gridCol w="1871133">
                  <a:extLst>
                    <a:ext uri="{9D8B030D-6E8A-4147-A177-3AD203B41FA5}">
                      <a16:colId xmlns:a16="http://schemas.microsoft.com/office/drawing/2014/main" val="4647780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651082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15432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 Scholar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Cochrane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ChatGPT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9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Reliable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Credible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22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Limitation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Overwhelming, require advance search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precise as algorithm is not transparent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Abstracts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with caution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7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82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853</Words>
  <Application>Microsoft Macintosh PowerPoint</Application>
  <PresentationFormat>Widescreen</PresentationFormat>
  <Paragraphs>135</Paragraphs>
  <Slides>29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ADLaM Display</vt:lpstr>
      <vt:lpstr>Aptos</vt:lpstr>
      <vt:lpstr>Aptos Display</vt:lpstr>
      <vt:lpstr>Arial</vt:lpstr>
      <vt:lpstr>Neue Haas Grotesk Text Pro</vt:lpstr>
      <vt:lpstr>Office Theme</vt:lpstr>
      <vt:lpstr>Literature Search Problem Statement  &amp; Rationale</vt:lpstr>
      <vt:lpstr>Steps of Literature Review</vt:lpstr>
      <vt:lpstr>Need for Literature Search</vt:lpstr>
      <vt:lpstr>How Literature Search Helps:</vt:lpstr>
      <vt:lpstr>NMC approved Indexing services</vt:lpstr>
      <vt:lpstr>Good Starting Points</vt:lpstr>
      <vt:lpstr>Steps of Literature Review</vt:lpstr>
      <vt:lpstr>Information Retrieval Mechanism</vt:lpstr>
      <vt:lpstr>Comparison</vt:lpstr>
      <vt:lpstr>PubMed</vt:lpstr>
      <vt:lpstr>National Library of Medicine</vt:lpstr>
      <vt:lpstr>Difference between MEDLINE and PubMed</vt:lpstr>
      <vt:lpstr>Ways to Search MEDLINE</vt:lpstr>
      <vt:lpstr>PubMed Layout</vt:lpstr>
      <vt:lpstr>PowerPoint Presentation</vt:lpstr>
      <vt:lpstr>PowerPoint Presentation</vt:lpstr>
      <vt:lpstr>Basics of Searching</vt:lpstr>
      <vt:lpstr>Outline</vt:lpstr>
      <vt:lpstr>Steps to Take</vt:lpstr>
      <vt:lpstr>Filters &amp; Field tags</vt:lpstr>
      <vt:lpstr>Critical Appraisal</vt:lpstr>
      <vt:lpstr>Field tags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14454</dc:creator>
  <cp:lastModifiedBy>14454</cp:lastModifiedBy>
  <cp:revision>10</cp:revision>
  <dcterms:created xsi:type="dcterms:W3CDTF">2025-06-12T11:04:22Z</dcterms:created>
  <dcterms:modified xsi:type="dcterms:W3CDTF">2025-06-14T02:59:34Z</dcterms:modified>
</cp:coreProperties>
</file>