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77" r:id="rId8"/>
    <p:sldId id="278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5" d="100"/>
          <a:sy n="105" d="100"/>
        </p:scale>
        <p:origin x="179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6/15/2025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6/15/2025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6/15/2025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6/15/2025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848" y="0"/>
            <a:ext cx="8497824" cy="6373368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752" y="0"/>
            <a:ext cx="8540496" cy="6405372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048" y="0"/>
            <a:ext cx="8503920" cy="637794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168" y="0"/>
            <a:ext cx="8485632" cy="6364224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464" y="274638"/>
            <a:ext cx="8577072" cy="6432804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1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1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0" y="0"/>
            <a:ext cx="8339328" cy="6254496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1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128" y="0"/>
            <a:ext cx="8619744" cy="6464808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1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744" y="0"/>
            <a:ext cx="8668512" cy="6501384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1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544" y="0"/>
            <a:ext cx="8058912" cy="604418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664" y="0"/>
            <a:ext cx="8583168" cy="6437376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1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352" y="0"/>
            <a:ext cx="8156448" cy="6117336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1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904" y="0"/>
            <a:ext cx="8622792" cy="6467094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2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0"/>
            <a:ext cx="8302752" cy="622706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0"/>
            <a:ext cx="8473440" cy="635508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6304"/>
            <a:ext cx="8485632" cy="636422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975315-625A-7C6D-A22B-E53855E261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FF6150-AA6B-18C8-1BED-0BEB93832F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Key Components of the Hegelian Dialectic:</a:t>
            </a:r>
          </a:p>
          <a:p>
            <a:r>
              <a:rPr lang="en-US" b="1" dirty="0"/>
              <a:t>Thesis:</a:t>
            </a:r>
            <a:r>
              <a:rPr lang="en-US" dirty="0"/>
              <a:t> The initial understanding or proposition. </a:t>
            </a:r>
          </a:p>
          <a:p>
            <a:r>
              <a:rPr lang="en-US" b="1" dirty="0"/>
              <a:t>Antithesis:</a:t>
            </a:r>
            <a:r>
              <a:rPr lang="en-US" dirty="0"/>
              <a:t> A counter-proposition that challenges or negates the thesis. </a:t>
            </a:r>
          </a:p>
          <a:p>
            <a:r>
              <a:rPr lang="en-US" b="1" dirty="0"/>
              <a:t>Synthesis:</a:t>
            </a:r>
            <a:r>
              <a:rPr lang="en-US" dirty="0"/>
              <a:t> A new understanding that reconciles or surpasses the contradictions of the thesis and antithesis, creating a higher level of understanding. 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860251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A7365B-01C0-5F79-9109-A1429F4AAD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62C203-DB00-E055-7722-76345A00D0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How the Dialectic Works:</a:t>
            </a:r>
          </a:p>
          <a:p>
            <a:r>
              <a:rPr lang="en-US" b="1" dirty="0"/>
              <a:t>Thesis</a:t>
            </a:r>
            <a:r>
              <a:rPr lang="en-US" dirty="0"/>
              <a:t>: An initial idea or concept is presented. </a:t>
            </a:r>
          </a:p>
          <a:p>
            <a:r>
              <a:rPr lang="en-US" b="1" dirty="0"/>
              <a:t>Antithesis</a:t>
            </a:r>
            <a:r>
              <a:rPr lang="en-US" dirty="0"/>
              <a:t>: A contrary idea emerges, questioning or contradicting the initial thesis. </a:t>
            </a:r>
          </a:p>
          <a:p>
            <a:r>
              <a:rPr lang="en-US" b="1" dirty="0"/>
              <a:t>Sublation</a:t>
            </a:r>
            <a:r>
              <a:rPr lang="en-US" dirty="0"/>
              <a:t>: The process of "</a:t>
            </a:r>
            <a:r>
              <a:rPr lang="en-US" dirty="0" err="1"/>
              <a:t>Aufhebung</a:t>
            </a:r>
            <a:r>
              <a:rPr lang="en-US" dirty="0"/>
              <a:t>" (sublation) occurs. This involves preserving the truth of the thesis while also negating it, and then elevating the understanding to a higher level. </a:t>
            </a:r>
          </a:p>
          <a:p>
            <a:r>
              <a:rPr lang="en-US" b="1" dirty="0"/>
              <a:t>Synthesis</a:t>
            </a:r>
            <a:r>
              <a:rPr lang="en-US" dirty="0"/>
              <a:t>: A new understanding emerges that incorporates the insights of both the thesis and antithesis, resolving the conflict and leading to a more comprehensive concept. 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7419377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472" y="0"/>
            <a:ext cx="8595360" cy="644652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143</Words>
  <Application>Microsoft Office PowerPoint</Application>
  <PresentationFormat>On-screen Show (4:3)</PresentationFormat>
  <Paragraphs>9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Rohit Singh</cp:lastModifiedBy>
  <cp:revision>4</cp:revision>
  <dcterms:created xsi:type="dcterms:W3CDTF">2013-01-27T09:14:16Z</dcterms:created>
  <dcterms:modified xsi:type="dcterms:W3CDTF">2025-06-15T15:04:26Z</dcterms:modified>
  <cp:category/>
</cp:coreProperties>
</file>